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885CF-A664-4BD7-B382-CE2B94D304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8C5684-42AF-48FC-990B-5E616971A4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8D117E-E260-401C-A4F7-DC7C6E368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464781-FA51-43DC-8885-B8523613A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3CBBC-6545-46B9-8EC6-31B9357D0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052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B33E0-D786-46F8-9568-898F79888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28910-54CB-48C3-87AD-B70E94A07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51EA2-37A7-4750-BCDC-DC9B65BCE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162E37-B582-4487-A7A7-92D16516C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B72A5-595E-493F-9A83-150C43499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06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56316-4022-41C3-A6C8-6280C4503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6CF42C-96A1-45B7-8800-663FD7AA4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336276-4672-477C-A41A-8AD7ABC79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638AD-A8BC-4195-998A-90B477A5A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E08D35-7120-4473-AA21-CA073B73E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948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E8153-D363-4C76-A7FB-2F6A489D6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18459-EFE5-4D0B-9186-7A2590DC66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171EA1-B76C-408B-B130-3D2E7316D2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43C3D8-F23E-4D69-B5E0-679C191EC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F41735-C206-4EF9-83BD-92D2FA777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924019-0CA6-47DF-9B99-D4DD7EA16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724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FB214-0DD6-49EC-AE18-B0C27726F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9139B9-9DC6-4559-9A72-BB89ACF98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B83BC-0965-467F-BFE5-A7E24BD6C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500EA4-DC77-4661-9404-5B0473E0FF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2B7AE7-C851-4728-8A4C-19C3FE2F2D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443EEE-487A-43BC-9913-EF0F2D9B1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DE04F6-FEB3-4EFF-A46E-3062A3118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F546FB-514B-4778-B51D-2310CFF3D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92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605B6-40AE-4428-BDE3-68210E6FE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9F9FCF-D002-4A70-9014-22CF3A5B5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225DDB-D3A2-409E-9642-68E4AECA0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49A778-46B9-484B-ACD8-90974F490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009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AC48DB-9DE2-480C-AFE5-60FC09C09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3C6641-0B3A-48E5-BFEB-6ED18B195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EF553E-1EF4-4F85-B82C-752367530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180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6C3AA-1C03-4241-A146-79A6B068B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FC3C6-FE6F-4580-93AE-C94F80438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B2865F-ED2D-4B47-BB5D-CB74BC5539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F7E816-DB78-48F1-846A-7D9611C8D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3B5F00-FED0-41E0-B598-CC9907A4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632096-1067-4980-96FF-C095A6756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369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FAA2-5269-4DDA-8FA3-0F9C6A77E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0D64D0-C22C-4B30-A185-588C36765A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B1941-E07E-41CD-B344-82E3321E3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5C021-9A82-401A-B37A-DC764EA5D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33173E-FDDB-4D5A-BCA7-013E90612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B089A2-11C6-4AC0-8C37-F58683D22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285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716BB-85F5-47EE-9887-7E2E0E7F0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04E8C-B617-4AF4-B6EC-38DD14B0D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05CF3-031D-43F8-8F70-9E215BC59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B972BF-2E90-4BEB-AD9B-5E6968144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5CDA70-ED78-482E-98D7-23922AEF3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497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DB0EC2-E85D-4052-AFE6-EE165C37FA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752616-6C4B-4350-8BDB-0C2665BCC9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AD700-7539-46D9-98A7-B8C4705D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5FFA0-CA03-437D-AE7E-C111620A8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22B3-35E9-42D6-BA00-E50B0B4EA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254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B2009-4BA0-4B19-8F6D-3674163C6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13564C-1E5E-42B9-B5C8-DCB28C0DDB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3EA430-D59A-48F1-AE0C-A2063D405D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92800-3A7C-4121-824D-24066A5F93B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0AF24-E461-4C9F-83AA-257BCE1B13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00862-082C-4E6C-A7A4-A9E66D14C3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7B671-76D2-4482-8BB4-7446DDC8D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04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C65F212-148C-433A-BB8B-82E0347F5A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91" t="13732" r="13399" b="17693"/>
          <a:stretch/>
        </p:blipFill>
        <p:spPr>
          <a:xfrm>
            <a:off x="1828799" y="89108"/>
            <a:ext cx="8872539" cy="667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069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Cocks, Suzanne</dc:creator>
  <cp:lastModifiedBy>Cocks, Suzanne</cp:lastModifiedBy>
  <cp:revision>1</cp:revision>
  <dcterms:created xsi:type="dcterms:W3CDTF">2021-11-10T10:07:06Z</dcterms:created>
  <dcterms:modified xsi:type="dcterms:W3CDTF">2021-11-10T10:10:55Z</dcterms:modified>
</cp:coreProperties>
</file>