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0850" cy="9932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A2A12-654C-4929-AFD3-FF2E3104B368}" v="8" dt="2023-09-14T09:59:02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cks, Suzanne" userId="f5870f8d-7a74-4259-91e8-e735bc6c90bc" providerId="ADAL" clId="{DE8145FC-286F-4541-8B37-3EA510E1FD86}"/>
    <pc:docChg chg="undo custSel modSld">
      <pc:chgData name="Cocks, Suzanne" userId="f5870f8d-7a74-4259-91e8-e735bc6c90bc" providerId="ADAL" clId="{DE8145FC-286F-4541-8B37-3EA510E1FD86}" dt="2022-02-04T10:08:35.713" v="2973" actId="166"/>
      <pc:docMkLst>
        <pc:docMk/>
      </pc:docMkLst>
      <pc:sldChg chg="addSp modSp mod">
        <pc:chgData name="Cocks, Suzanne" userId="f5870f8d-7a74-4259-91e8-e735bc6c90bc" providerId="ADAL" clId="{DE8145FC-286F-4541-8B37-3EA510E1FD86}" dt="2022-02-04T10:08:35.713" v="2973" actId="166"/>
        <pc:sldMkLst>
          <pc:docMk/>
          <pc:sldMk cId="754161853" sldId="256"/>
        </pc:sldMkLst>
        <pc:spChg chg="ord">
          <ac:chgData name="Cocks, Suzanne" userId="f5870f8d-7a74-4259-91e8-e735bc6c90bc" providerId="ADAL" clId="{DE8145FC-286F-4541-8B37-3EA510E1FD86}" dt="2022-02-04T10:08:35.713" v="2973" actId="166"/>
          <ac:spMkLst>
            <pc:docMk/>
            <pc:sldMk cId="754161853" sldId="256"/>
            <ac:spMk id="4" creationId="{FC1E6F7C-BE57-4EE5-B3B3-19C3B49D8277}"/>
          </ac:spMkLst>
        </pc:spChg>
        <pc:spChg chg="mod">
          <ac:chgData name="Cocks, Suzanne" userId="f5870f8d-7a74-4259-91e8-e735bc6c90bc" providerId="ADAL" clId="{DE8145FC-286F-4541-8B37-3EA510E1FD86}" dt="2022-02-04T09:52:04.433" v="2580" actId="1076"/>
          <ac:spMkLst>
            <pc:docMk/>
            <pc:sldMk cId="754161853" sldId="256"/>
            <ac:spMk id="7" creationId="{53D3D8BF-CFEA-4646-ADE3-5ECAC15822E4}"/>
          </ac:spMkLst>
        </pc:spChg>
        <pc:spChg chg="mod">
          <ac:chgData name="Cocks, Suzanne" userId="f5870f8d-7a74-4259-91e8-e735bc6c90bc" providerId="ADAL" clId="{DE8145FC-286F-4541-8B37-3EA510E1FD86}" dt="2022-02-04T09:50:32.779" v="2555" actId="1076"/>
          <ac:spMkLst>
            <pc:docMk/>
            <pc:sldMk cId="754161853" sldId="256"/>
            <ac:spMk id="9" creationId="{95185B83-5774-459D-97A6-C9F01F3EC530}"/>
          </ac:spMkLst>
        </pc:spChg>
        <pc:spChg chg="mod">
          <ac:chgData name="Cocks, Suzanne" userId="f5870f8d-7a74-4259-91e8-e735bc6c90bc" providerId="ADAL" clId="{DE8145FC-286F-4541-8B37-3EA510E1FD86}" dt="2021-11-24T14:33:47.718" v="2169" actId="122"/>
          <ac:spMkLst>
            <pc:docMk/>
            <pc:sldMk cId="754161853" sldId="256"/>
            <ac:spMk id="12" creationId="{C3D05B0E-6E9E-4E65-9B74-1E68876E8A38}"/>
          </ac:spMkLst>
        </pc:spChg>
        <pc:spChg chg="mod">
          <ac:chgData name="Cocks, Suzanne" userId="f5870f8d-7a74-4259-91e8-e735bc6c90bc" providerId="ADAL" clId="{DE8145FC-286F-4541-8B37-3EA510E1FD86}" dt="2022-02-04T10:04:02.998" v="2755" actId="1076"/>
          <ac:spMkLst>
            <pc:docMk/>
            <pc:sldMk cId="754161853" sldId="256"/>
            <ac:spMk id="16" creationId="{718817B4-C532-4C47-AA85-5A5C7AD12479}"/>
          </ac:spMkLst>
        </pc:spChg>
        <pc:spChg chg="mod">
          <ac:chgData name="Cocks, Suzanne" userId="f5870f8d-7a74-4259-91e8-e735bc6c90bc" providerId="ADAL" clId="{DE8145FC-286F-4541-8B37-3EA510E1FD86}" dt="2022-02-04T09:51:00.153" v="2562" actId="1076"/>
          <ac:spMkLst>
            <pc:docMk/>
            <pc:sldMk cId="754161853" sldId="256"/>
            <ac:spMk id="19" creationId="{47B4FBF6-0B6F-45F5-8071-B92BA7F380F9}"/>
          </ac:spMkLst>
        </pc:spChg>
        <pc:spChg chg="mod">
          <ac:chgData name="Cocks, Suzanne" userId="f5870f8d-7a74-4259-91e8-e735bc6c90bc" providerId="ADAL" clId="{DE8145FC-286F-4541-8B37-3EA510E1FD86}" dt="2022-02-04T09:50:39.421" v="2557" actId="1076"/>
          <ac:spMkLst>
            <pc:docMk/>
            <pc:sldMk cId="754161853" sldId="256"/>
            <ac:spMk id="29" creationId="{45675332-95D7-4499-A9DB-6C9882C4329B}"/>
          </ac:spMkLst>
        </pc:spChg>
        <pc:spChg chg="mod">
          <ac:chgData name="Cocks, Suzanne" userId="f5870f8d-7a74-4259-91e8-e735bc6c90bc" providerId="ADAL" clId="{DE8145FC-286F-4541-8B37-3EA510E1FD86}" dt="2021-11-24T14:27:02.224" v="1983" actId="1076"/>
          <ac:spMkLst>
            <pc:docMk/>
            <pc:sldMk cId="754161853" sldId="256"/>
            <ac:spMk id="33" creationId="{91A50F7F-8B55-4172-A7FC-5FE552CE65D2}"/>
          </ac:spMkLst>
        </pc:spChg>
        <pc:spChg chg="mod">
          <ac:chgData name="Cocks, Suzanne" userId="f5870f8d-7a74-4259-91e8-e735bc6c90bc" providerId="ADAL" clId="{DE8145FC-286F-4541-8B37-3EA510E1FD86}" dt="2021-11-24T14:29:03.353" v="2011" actId="1076"/>
          <ac:spMkLst>
            <pc:docMk/>
            <pc:sldMk cId="754161853" sldId="256"/>
            <ac:spMk id="34" creationId="{6BFC310E-7C0B-4C68-B4A6-22125A63935C}"/>
          </ac:spMkLst>
        </pc:spChg>
        <pc:spChg chg="mod">
          <ac:chgData name="Cocks, Suzanne" userId="f5870f8d-7a74-4259-91e8-e735bc6c90bc" providerId="ADAL" clId="{DE8145FC-286F-4541-8B37-3EA510E1FD86}" dt="2021-11-24T14:26:30.733" v="1976" actId="404"/>
          <ac:spMkLst>
            <pc:docMk/>
            <pc:sldMk cId="754161853" sldId="256"/>
            <ac:spMk id="38" creationId="{10BBFBEB-263C-4734-8117-55BB4892FE12}"/>
          </ac:spMkLst>
        </pc:spChg>
        <pc:spChg chg="add mod">
          <ac:chgData name="Cocks, Suzanne" userId="f5870f8d-7a74-4259-91e8-e735bc6c90bc" providerId="ADAL" clId="{DE8145FC-286F-4541-8B37-3EA510E1FD86}" dt="2021-11-24T14:29:56.987" v="2097" actId="14100"/>
          <ac:spMkLst>
            <pc:docMk/>
            <pc:sldMk cId="754161853" sldId="256"/>
            <ac:spMk id="43" creationId="{B8E8E461-582E-420E-AE67-B9D16C6C8A4E}"/>
          </ac:spMkLst>
        </pc:spChg>
        <pc:spChg chg="add mod">
          <ac:chgData name="Cocks, Suzanne" userId="f5870f8d-7a74-4259-91e8-e735bc6c90bc" providerId="ADAL" clId="{DE8145FC-286F-4541-8B37-3EA510E1FD86}" dt="2022-02-04T09:46:00.318" v="2324" actId="1076"/>
          <ac:spMkLst>
            <pc:docMk/>
            <pc:sldMk cId="754161853" sldId="256"/>
            <ac:spMk id="53" creationId="{AD9E1BDF-6DB5-4722-BF85-8DAE953E2269}"/>
          </ac:spMkLst>
        </pc:spChg>
        <pc:spChg chg="add mod">
          <ac:chgData name="Cocks, Suzanne" userId="f5870f8d-7a74-4259-91e8-e735bc6c90bc" providerId="ADAL" clId="{DE8145FC-286F-4541-8B37-3EA510E1FD86}" dt="2022-02-04T10:04:52.559" v="2767" actId="1076"/>
          <ac:spMkLst>
            <pc:docMk/>
            <pc:sldMk cId="754161853" sldId="256"/>
            <ac:spMk id="60" creationId="{5EA02BCA-76C3-44EF-979C-9C32EE872023}"/>
          </ac:spMkLst>
        </pc:spChg>
        <pc:spChg chg="add mod">
          <ac:chgData name="Cocks, Suzanne" userId="f5870f8d-7a74-4259-91e8-e735bc6c90bc" providerId="ADAL" clId="{DE8145FC-286F-4541-8B37-3EA510E1FD86}" dt="2021-11-24T14:32:07.228" v="2151" actId="20577"/>
          <ac:spMkLst>
            <pc:docMk/>
            <pc:sldMk cId="754161853" sldId="256"/>
            <ac:spMk id="62" creationId="{85864AEB-5AD0-451A-BA70-C50868ED011B}"/>
          </ac:spMkLst>
        </pc:spChg>
        <pc:spChg chg="add mod">
          <ac:chgData name="Cocks, Suzanne" userId="f5870f8d-7a74-4259-91e8-e735bc6c90bc" providerId="ADAL" clId="{DE8145FC-286F-4541-8B37-3EA510E1FD86}" dt="2022-02-04T09:55:40.604" v="2733" actId="14100"/>
          <ac:spMkLst>
            <pc:docMk/>
            <pc:sldMk cId="754161853" sldId="256"/>
            <ac:spMk id="63" creationId="{41B98A0C-D243-492A-A3CA-D4D9F07A19EC}"/>
          </ac:spMkLst>
        </pc:spChg>
        <pc:spChg chg="add mod">
          <ac:chgData name="Cocks, Suzanne" userId="f5870f8d-7a74-4259-91e8-e735bc6c90bc" providerId="ADAL" clId="{DE8145FC-286F-4541-8B37-3EA510E1FD86}" dt="2022-02-04T09:52:41.929" v="2588" actId="1076"/>
          <ac:spMkLst>
            <pc:docMk/>
            <pc:sldMk cId="754161853" sldId="256"/>
            <ac:spMk id="64" creationId="{037D91A4-4314-41BA-8F99-F7CBD7A6FA47}"/>
          </ac:spMkLst>
        </pc:spChg>
        <pc:spChg chg="add mod">
          <ac:chgData name="Cocks, Suzanne" userId="f5870f8d-7a74-4259-91e8-e735bc6c90bc" providerId="ADAL" clId="{DE8145FC-286F-4541-8B37-3EA510E1FD86}" dt="2022-02-04T10:04:27.199" v="2760" actId="1076"/>
          <ac:spMkLst>
            <pc:docMk/>
            <pc:sldMk cId="754161853" sldId="256"/>
            <ac:spMk id="68" creationId="{446172FA-1660-43BE-8806-EC6286E3FE22}"/>
          </ac:spMkLst>
        </pc:spChg>
        <pc:spChg chg="add mod">
          <ac:chgData name="Cocks, Suzanne" userId="f5870f8d-7a74-4259-91e8-e735bc6c90bc" providerId="ADAL" clId="{DE8145FC-286F-4541-8B37-3EA510E1FD86}" dt="2022-02-04T10:07:09.080" v="2887" actId="1076"/>
          <ac:spMkLst>
            <pc:docMk/>
            <pc:sldMk cId="754161853" sldId="256"/>
            <ac:spMk id="69" creationId="{4F18334E-7690-428A-A231-4D5FC51FE221}"/>
          </ac:spMkLst>
        </pc:spChg>
        <pc:spChg chg="add mod">
          <ac:chgData name="Cocks, Suzanne" userId="f5870f8d-7a74-4259-91e8-e735bc6c90bc" providerId="ADAL" clId="{DE8145FC-286F-4541-8B37-3EA510E1FD86}" dt="2021-11-24T14:30:21.672" v="2104" actId="1076"/>
          <ac:spMkLst>
            <pc:docMk/>
            <pc:sldMk cId="754161853" sldId="256"/>
            <ac:spMk id="73" creationId="{9EA712C6-654E-434B-814F-40417618ABC5}"/>
          </ac:spMkLst>
        </pc:spChg>
        <pc:spChg chg="add mod">
          <ac:chgData name="Cocks, Suzanne" userId="f5870f8d-7a74-4259-91e8-e735bc6c90bc" providerId="ADAL" clId="{DE8145FC-286F-4541-8B37-3EA510E1FD86}" dt="2022-02-04T10:06:25.469" v="2840" actId="1076"/>
          <ac:spMkLst>
            <pc:docMk/>
            <pc:sldMk cId="754161853" sldId="256"/>
            <ac:spMk id="75" creationId="{90B01884-16C6-48B5-A9FC-9BD6E763DEBC}"/>
          </ac:spMkLst>
        </pc:spChg>
        <pc:spChg chg="add mod">
          <ac:chgData name="Cocks, Suzanne" userId="f5870f8d-7a74-4259-91e8-e735bc6c90bc" providerId="ADAL" clId="{DE8145FC-286F-4541-8B37-3EA510E1FD86}" dt="2022-02-04T09:45:56.524" v="2323" actId="1076"/>
          <ac:spMkLst>
            <pc:docMk/>
            <pc:sldMk cId="754161853" sldId="256"/>
            <ac:spMk id="76" creationId="{0853FFF8-137B-4F56-ABC4-B7E862B959A4}"/>
          </ac:spMkLst>
        </pc:spChg>
        <pc:spChg chg="add mod">
          <ac:chgData name="Cocks, Suzanne" userId="f5870f8d-7a74-4259-91e8-e735bc6c90bc" providerId="ADAL" clId="{DE8145FC-286F-4541-8B37-3EA510E1FD86}" dt="2022-02-04T10:08:23.156" v="2970" actId="1076"/>
          <ac:spMkLst>
            <pc:docMk/>
            <pc:sldMk cId="754161853" sldId="256"/>
            <ac:spMk id="77" creationId="{191A456F-50C7-460F-8157-1426858AD419}"/>
          </ac:spMkLst>
        </pc:spChg>
        <pc:spChg chg="add mod">
          <ac:chgData name="Cocks, Suzanne" userId="f5870f8d-7a74-4259-91e8-e735bc6c90bc" providerId="ADAL" clId="{DE8145FC-286F-4541-8B37-3EA510E1FD86}" dt="2022-02-04T09:51:11.877" v="2565" actId="1076"/>
          <ac:spMkLst>
            <pc:docMk/>
            <pc:sldMk cId="754161853" sldId="256"/>
            <ac:spMk id="83" creationId="{244972E9-D55F-419E-A6D8-BD66BFA82BA8}"/>
          </ac:spMkLst>
        </pc:spChg>
        <pc:spChg chg="add mod">
          <ac:chgData name="Cocks, Suzanne" userId="f5870f8d-7a74-4259-91e8-e735bc6c90bc" providerId="ADAL" clId="{DE8145FC-286F-4541-8B37-3EA510E1FD86}" dt="2022-02-04T09:56:25.744" v="2736" actId="1076"/>
          <ac:spMkLst>
            <pc:docMk/>
            <pc:sldMk cId="754161853" sldId="256"/>
            <ac:spMk id="89" creationId="{87E2E84D-7D0F-48AC-A766-7F4CA2F448E7}"/>
          </ac:spMkLst>
        </pc:spChg>
        <pc:spChg chg="add mod">
          <ac:chgData name="Cocks, Suzanne" userId="f5870f8d-7a74-4259-91e8-e735bc6c90bc" providerId="ADAL" clId="{DE8145FC-286F-4541-8B37-3EA510E1FD86}" dt="2022-02-04T10:05:03.171" v="2771" actId="1076"/>
          <ac:spMkLst>
            <pc:docMk/>
            <pc:sldMk cId="754161853" sldId="256"/>
            <ac:spMk id="90" creationId="{23F1778A-C75E-4930-A021-F5D0D095E931}"/>
          </ac:spMkLst>
        </pc:spChg>
        <pc:spChg chg="add mod">
          <ac:chgData name="Cocks, Suzanne" userId="f5870f8d-7a74-4259-91e8-e735bc6c90bc" providerId="ADAL" clId="{DE8145FC-286F-4541-8B37-3EA510E1FD86}" dt="2022-02-04T10:03:54.556" v="2752" actId="1076"/>
          <ac:spMkLst>
            <pc:docMk/>
            <pc:sldMk cId="754161853" sldId="256"/>
            <ac:spMk id="97" creationId="{88415467-E870-42A3-8234-71474605BBAF}"/>
          </ac:spMkLst>
        </pc:spChg>
        <pc:spChg chg="add mod">
          <ac:chgData name="Cocks, Suzanne" userId="f5870f8d-7a74-4259-91e8-e735bc6c90bc" providerId="ADAL" clId="{DE8145FC-286F-4541-8B37-3EA510E1FD86}" dt="2022-02-04T10:03:32.377" v="2748" actId="1076"/>
          <ac:spMkLst>
            <pc:docMk/>
            <pc:sldMk cId="754161853" sldId="256"/>
            <ac:spMk id="98" creationId="{196B45F5-A3A5-4652-B009-390FCC99E251}"/>
          </ac:spMkLst>
        </pc:spChg>
        <pc:spChg chg="add mod">
          <ac:chgData name="Cocks, Suzanne" userId="f5870f8d-7a74-4259-91e8-e735bc6c90bc" providerId="ADAL" clId="{DE8145FC-286F-4541-8B37-3EA510E1FD86}" dt="2022-02-04T09:51:23.291" v="2568" actId="1076"/>
          <ac:spMkLst>
            <pc:docMk/>
            <pc:sldMk cId="754161853" sldId="256"/>
            <ac:spMk id="116" creationId="{5927D894-7370-491F-AE24-E4894F323B4B}"/>
          </ac:spMkLst>
        </pc:spChg>
        <pc:spChg chg="add mod">
          <ac:chgData name="Cocks, Suzanne" userId="f5870f8d-7a74-4259-91e8-e735bc6c90bc" providerId="ADAL" clId="{DE8145FC-286F-4541-8B37-3EA510E1FD86}" dt="2022-02-04T09:55:48.475" v="2735" actId="1076"/>
          <ac:spMkLst>
            <pc:docMk/>
            <pc:sldMk cId="754161853" sldId="256"/>
            <ac:spMk id="127" creationId="{0743DBC1-2A93-43EB-B96A-9A76F12420A3}"/>
          </ac:spMkLst>
        </pc:spChg>
        <pc:spChg chg="add mod">
          <ac:chgData name="Cocks, Suzanne" userId="f5870f8d-7a74-4259-91e8-e735bc6c90bc" providerId="ADAL" clId="{DE8145FC-286F-4541-8B37-3EA510E1FD86}" dt="2022-02-04T09:46:28.617" v="2333" actId="1076"/>
          <ac:spMkLst>
            <pc:docMk/>
            <pc:sldMk cId="754161853" sldId="256"/>
            <ac:spMk id="133" creationId="{B351F94A-5ABE-4803-A575-69A5D89668DE}"/>
          </ac:spMkLst>
        </pc:spChg>
        <pc:spChg chg="add mod">
          <ac:chgData name="Cocks, Suzanne" userId="f5870f8d-7a74-4259-91e8-e735bc6c90bc" providerId="ADAL" clId="{DE8145FC-286F-4541-8B37-3EA510E1FD86}" dt="2021-11-24T14:26:30.733" v="1976" actId="404"/>
          <ac:spMkLst>
            <pc:docMk/>
            <pc:sldMk cId="754161853" sldId="256"/>
            <ac:spMk id="143" creationId="{CF232337-E5AC-4883-8A75-5A0E00888F6D}"/>
          </ac:spMkLst>
        </pc:spChg>
        <pc:spChg chg="add mod">
          <ac:chgData name="Cocks, Suzanne" userId="f5870f8d-7a74-4259-91e8-e735bc6c90bc" providerId="ADAL" clId="{DE8145FC-286F-4541-8B37-3EA510E1FD86}" dt="2022-02-04T09:54:01.578" v="2714" actId="1076"/>
          <ac:spMkLst>
            <pc:docMk/>
            <pc:sldMk cId="754161853" sldId="256"/>
            <ac:spMk id="153" creationId="{53AA6587-ECC9-4134-A75B-770F1C221C3F}"/>
          </ac:spMkLst>
        </pc:spChg>
        <pc:spChg chg="add mod">
          <ac:chgData name="Cocks, Suzanne" userId="f5870f8d-7a74-4259-91e8-e735bc6c90bc" providerId="ADAL" clId="{DE8145FC-286F-4541-8B37-3EA510E1FD86}" dt="2022-02-04T09:52:38.734" v="2587" actId="1076"/>
          <ac:spMkLst>
            <pc:docMk/>
            <pc:sldMk cId="754161853" sldId="256"/>
            <ac:spMk id="160" creationId="{6D59E3A1-B817-49D5-B36E-B101AED8D034}"/>
          </ac:spMkLst>
        </pc:spChg>
        <pc:cxnChg chg="mod">
          <ac:chgData name="Cocks, Suzanne" userId="f5870f8d-7a74-4259-91e8-e735bc6c90bc" providerId="ADAL" clId="{DE8145FC-286F-4541-8B37-3EA510E1FD86}" dt="2021-11-24T14:26:53.017" v="1980" actId="14100"/>
          <ac:cxnSpMkLst>
            <pc:docMk/>
            <pc:sldMk cId="754161853" sldId="256"/>
            <ac:cxnSpMk id="6" creationId="{5750B0DF-1DCE-4B34-8F80-9DC46A4767B5}"/>
          </ac:cxnSpMkLst>
        </pc:cxnChg>
        <pc:cxnChg chg="mod">
          <ac:chgData name="Cocks, Suzanne" userId="f5870f8d-7a74-4259-91e8-e735bc6c90bc" providerId="ADAL" clId="{DE8145FC-286F-4541-8B37-3EA510E1FD86}" dt="2022-02-04T09:50:35.472" v="2556" actId="14100"/>
          <ac:cxnSpMkLst>
            <pc:docMk/>
            <pc:sldMk cId="754161853" sldId="256"/>
            <ac:cxnSpMk id="10" creationId="{A099E2FA-F9C4-48EB-B61B-6B56E672C348}"/>
          </ac:cxnSpMkLst>
        </pc:cxnChg>
        <pc:cxnChg chg="mod">
          <ac:chgData name="Cocks, Suzanne" userId="f5870f8d-7a74-4259-91e8-e735bc6c90bc" providerId="ADAL" clId="{DE8145FC-286F-4541-8B37-3EA510E1FD86}" dt="2021-11-24T14:33:56.810" v="2170" actId="14100"/>
          <ac:cxnSpMkLst>
            <pc:docMk/>
            <pc:sldMk cId="754161853" sldId="256"/>
            <ac:cxnSpMk id="13" creationId="{8B82F837-0569-4ED2-AD20-BB317462BCE0}"/>
          </ac:cxnSpMkLst>
        </pc:cxnChg>
        <pc:cxnChg chg="mod">
          <ac:chgData name="Cocks, Suzanne" userId="f5870f8d-7a74-4259-91e8-e735bc6c90bc" providerId="ADAL" clId="{DE8145FC-286F-4541-8B37-3EA510E1FD86}" dt="2022-02-04T10:04:12.366" v="2757" actId="14100"/>
          <ac:cxnSpMkLst>
            <pc:docMk/>
            <pc:sldMk cId="754161853" sldId="256"/>
            <ac:cxnSpMk id="17" creationId="{FEC43F8D-913A-4F47-87A8-B196AE1E82D6}"/>
          </ac:cxnSpMkLst>
        </pc:cxnChg>
        <pc:cxnChg chg="mod">
          <ac:chgData name="Cocks, Suzanne" userId="f5870f8d-7a74-4259-91e8-e735bc6c90bc" providerId="ADAL" clId="{DE8145FC-286F-4541-8B37-3EA510E1FD86}" dt="2022-02-04T10:04:58.574" v="2770" actId="1076"/>
          <ac:cxnSpMkLst>
            <pc:docMk/>
            <pc:sldMk cId="754161853" sldId="256"/>
            <ac:cxnSpMk id="21" creationId="{6A0FD406-30FA-434F-8BFB-2F872C82F0EC}"/>
          </ac:cxnSpMkLst>
        </pc:cxnChg>
        <pc:cxnChg chg="mod">
          <ac:chgData name="Cocks, Suzanne" userId="f5870f8d-7a74-4259-91e8-e735bc6c90bc" providerId="ADAL" clId="{DE8145FC-286F-4541-8B37-3EA510E1FD86}" dt="2022-02-04T09:52:12.754" v="2581" actId="14100"/>
          <ac:cxnSpMkLst>
            <pc:docMk/>
            <pc:sldMk cId="754161853" sldId="256"/>
            <ac:cxnSpMk id="26" creationId="{66E71D6F-8206-4D6F-B805-B51F69FBDA2D}"/>
          </ac:cxnSpMkLst>
        </pc:cxnChg>
        <pc:cxnChg chg="mod">
          <ac:chgData name="Cocks, Suzanne" userId="f5870f8d-7a74-4259-91e8-e735bc6c90bc" providerId="ADAL" clId="{DE8145FC-286F-4541-8B37-3EA510E1FD86}" dt="2021-11-24T14:27:03.922" v="1984" actId="14100"/>
          <ac:cxnSpMkLst>
            <pc:docMk/>
            <pc:sldMk cId="754161853" sldId="256"/>
            <ac:cxnSpMk id="31" creationId="{68BEAE78-9DCA-4C97-BF6F-65CF98340A00}"/>
          </ac:cxnSpMkLst>
        </pc:cxnChg>
        <pc:cxnChg chg="mod">
          <ac:chgData name="Cocks, Suzanne" userId="f5870f8d-7a74-4259-91e8-e735bc6c90bc" providerId="ADAL" clId="{DE8145FC-286F-4541-8B37-3EA510E1FD86}" dt="2021-11-24T14:29:00.672" v="2010" actId="14100"/>
          <ac:cxnSpMkLst>
            <pc:docMk/>
            <pc:sldMk cId="754161853" sldId="256"/>
            <ac:cxnSpMk id="35" creationId="{CFF3B548-5F1F-4BD1-8403-8B8FA7E57862}"/>
          </ac:cxnSpMkLst>
        </pc:cxnChg>
        <pc:cxnChg chg="mod">
          <ac:chgData name="Cocks, Suzanne" userId="f5870f8d-7a74-4259-91e8-e735bc6c90bc" providerId="ADAL" clId="{DE8145FC-286F-4541-8B37-3EA510E1FD86}" dt="2021-11-24T14:30:45.578" v="2107" actId="14100"/>
          <ac:cxnSpMkLst>
            <pc:docMk/>
            <pc:sldMk cId="754161853" sldId="256"/>
            <ac:cxnSpMk id="39" creationId="{59EF67B9-87FF-4A97-9AD8-757E920546C4}"/>
          </ac:cxnSpMkLst>
        </pc:cxnChg>
        <pc:cxnChg chg="add mod ord">
          <ac:chgData name="Cocks, Suzanne" userId="f5870f8d-7a74-4259-91e8-e735bc6c90bc" providerId="ADAL" clId="{DE8145FC-286F-4541-8B37-3EA510E1FD86}" dt="2021-11-24T14:30:42.247" v="2106" actId="14100"/>
          <ac:cxnSpMkLst>
            <pc:docMk/>
            <pc:sldMk cId="754161853" sldId="256"/>
            <ac:cxnSpMk id="44" creationId="{CD2D0A3D-0D7F-4C61-AD40-9A4B8D0E7A7E}"/>
          </ac:cxnSpMkLst>
        </pc:cxnChg>
        <pc:cxnChg chg="add mod">
          <ac:chgData name="Cocks, Suzanne" userId="f5870f8d-7a74-4259-91e8-e735bc6c90bc" providerId="ADAL" clId="{DE8145FC-286F-4541-8B37-3EA510E1FD86}" dt="2021-11-24T14:38:50.906" v="2321" actId="14100"/>
          <ac:cxnSpMkLst>
            <pc:docMk/>
            <pc:sldMk cId="754161853" sldId="256"/>
            <ac:cxnSpMk id="51" creationId="{A30E00A1-2B4C-41A1-B5A7-5552F1C1E1AE}"/>
          </ac:cxnSpMkLst>
        </pc:cxnChg>
        <pc:cxnChg chg="add mod">
          <ac:chgData name="Cocks, Suzanne" userId="f5870f8d-7a74-4259-91e8-e735bc6c90bc" providerId="ADAL" clId="{DE8145FC-286F-4541-8B37-3EA510E1FD86}" dt="2022-02-04T09:46:03.179" v="2325" actId="14100"/>
          <ac:cxnSpMkLst>
            <pc:docMk/>
            <pc:sldMk cId="754161853" sldId="256"/>
            <ac:cxnSpMk id="56" creationId="{32E4C27B-BE35-4358-A95F-0980745CE01A}"/>
          </ac:cxnSpMkLst>
        </pc:cxnChg>
        <pc:cxnChg chg="add mod">
          <ac:chgData name="Cocks, Suzanne" userId="f5870f8d-7a74-4259-91e8-e735bc6c90bc" providerId="ADAL" clId="{DE8145FC-286F-4541-8B37-3EA510E1FD86}" dt="2022-02-04T09:48:00.189" v="2449" actId="14100"/>
          <ac:cxnSpMkLst>
            <pc:docMk/>
            <pc:sldMk cId="754161853" sldId="256"/>
            <ac:cxnSpMk id="58" creationId="{2C3C5F42-1525-4407-AA3E-EE35A7D054E2}"/>
          </ac:cxnSpMkLst>
        </pc:cxnChg>
        <pc:cxnChg chg="add mod">
          <ac:chgData name="Cocks, Suzanne" userId="f5870f8d-7a74-4259-91e8-e735bc6c90bc" providerId="ADAL" clId="{DE8145FC-286F-4541-8B37-3EA510E1FD86}" dt="2022-02-04T09:55:42.809" v="2734" actId="14100"/>
          <ac:cxnSpMkLst>
            <pc:docMk/>
            <pc:sldMk cId="754161853" sldId="256"/>
            <ac:cxnSpMk id="61" creationId="{5D91AEA6-33A2-4413-A395-D9BFD35F4D92}"/>
          </ac:cxnSpMkLst>
        </pc:cxnChg>
        <pc:cxnChg chg="add mod ord">
          <ac:chgData name="Cocks, Suzanne" userId="f5870f8d-7a74-4259-91e8-e735bc6c90bc" providerId="ADAL" clId="{DE8145FC-286F-4541-8B37-3EA510E1FD86}" dt="2022-02-04T09:52:46.428" v="2590" actId="14100"/>
          <ac:cxnSpMkLst>
            <pc:docMk/>
            <pc:sldMk cId="754161853" sldId="256"/>
            <ac:cxnSpMk id="65" creationId="{A362D4B4-C977-4BE7-8C2D-86789396277B}"/>
          </ac:cxnSpMkLst>
        </pc:cxnChg>
        <pc:cxnChg chg="add mod ord">
          <ac:chgData name="Cocks, Suzanne" userId="f5870f8d-7a74-4259-91e8-e735bc6c90bc" providerId="ADAL" clId="{DE8145FC-286F-4541-8B37-3EA510E1FD86}" dt="2022-02-04T09:46:22.717" v="2331" actId="14100"/>
          <ac:cxnSpMkLst>
            <pc:docMk/>
            <pc:sldMk cId="754161853" sldId="256"/>
            <ac:cxnSpMk id="67" creationId="{D70F31B6-3F3D-442A-BBA6-1854CC6E9725}"/>
          </ac:cxnSpMkLst>
        </pc:cxnChg>
        <pc:cxnChg chg="add mod">
          <ac:chgData name="Cocks, Suzanne" userId="f5870f8d-7a74-4259-91e8-e735bc6c90bc" providerId="ADAL" clId="{DE8145FC-286F-4541-8B37-3EA510E1FD86}" dt="2021-11-24T14:30:15.537" v="2103" actId="1076"/>
          <ac:cxnSpMkLst>
            <pc:docMk/>
            <pc:sldMk cId="754161853" sldId="256"/>
            <ac:cxnSpMk id="70" creationId="{EEADC79B-52BA-490B-BBC2-A6E6BD9C8A3C}"/>
          </ac:cxnSpMkLst>
        </pc:cxnChg>
        <pc:cxnChg chg="add mod">
          <ac:chgData name="Cocks, Suzanne" userId="f5870f8d-7a74-4259-91e8-e735bc6c90bc" providerId="ADAL" clId="{DE8145FC-286F-4541-8B37-3EA510E1FD86}" dt="2022-02-04T10:06:33.273" v="2842" actId="1076"/>
          <ac:cxnSpMkLst>
            <pc:docMk/>
            <pc:sldMk cId="754161853" sldId="256"/>
            <ac:cxnSpMk id="71" creationId="{586F3587-A484-4D6F-A1D2-8B8311B928C5}"/>
          </ac:cxnSpMkLst>
        </pc:cxnChg>
        <pc:cxnChg chg="add mod">
          <ac:chgData name="Cocks, Suzanne" userId="f5870f8d-7a74-4259-91e8-e735bc6c90bc" providerId="ADAL" clId="{DE8145FC-286F-4541-8B37-3EA510E1FD86}" dt="2022-02-04T10:06:28.981" v="2841" actId="14100"/>
          <ac:cxnSpMkLst>
            <pc:docMk/>
            <pc:sldMk cId="754161853" sldId="256"/>
            <ac:cxnSpMk id="72" creationId="{E94656D7-4A7F-4A6C-9CA2-CEF3BC39D12A}"/>
          </ac:cxnSpMkLst>
        </pc:cxnChg>
        <pc:cxnChg chg="add mod">
          <ac:chgData name="Cocks, Suzanne" userId="f5870f8d-7a74-4259-91e8-e735bc6c90bc" providerId="ADAL" clId="{DE8145FC-286F-4541-8B37-3EA510E1FD86}" dt="2021-11-24T14:30:58.537" v="2111" actId="14100"/>
          <ac:cxnSpMkLst>
            <pc:docMk/>
            <pc:sldMk cId="754161853" sldId="256"/>
            <ac:cxnSpMk id="74" creationId="{26F59C1B-3F4E-466F-98C5-0622F291C941}"/>
          </ac:cxnSpMkLst>
        </pc:cxnChg>
        <pc:cxnChg chg="add mod">
          <ac:chgData name="Cocks, Suzanne" userId="f5870f8d-7a74-4259-91e8-e735bc6c90bc" providerId="ADAL" clId="{DE8145FC-286F-4541-8B37-3EA510E1FD86}" dt="2022-02-04T10:08:30.040" v="2972" actId="14100"/>
          <ac:cxnSpMkLst>
            <pc:docMk/>
            <pc:sldMk cId="754161853" sldId="256"/>
            <ac:cxnSpMk id="78" creationId="{71BD51CF-8671-4E18-8192-24D98B9B4F99}"/>
          </ac:cxnSpMkLst>
        </pc:cxnChg>
        <pc:cxnChg chg="add mod ord">
          <ac:chgData name="Cocks, Suzanne" userId="f5870f8d-7a74-4259-91e8-e735bc6c90bc" providerId="ADAL" clId="{DE8145FC-286F-4541-8B37-3EA510E1FD86}" dt="2022-02-04T09:51:14.853" v="2566" actId="14100"/>
          <ac:cxnSpMkLst>
            <pc:docMk/>
            <pc:sldMk cId="754161853" sldId="256"/>
            <ac:cxnSpMk id="81" creationId="{96ECA542-08F2-4FA4-9468-5087136FABDE}"/>
          </ac:cxnSpMkLst>
        </pc:cxnChg>
        <pc:cxnChg chg="add mod ord">
          <ac:chgData name="Cocks, Suzanne" userId="f5870f8d-7a74-4259-91e8-e735bc6c90bc" providerId="ADAL" clId="{DE8145FC-286F-4541-8B37-3EA510E1FD86}" dt="2022-02-04T09:51:04.552" v="2563" actId="14100"/>
          <ac:cxnSpMkLst>
            <pc:docMk/>
            <pc:sldMk cId="754161853" sldId="256"/>
            <ac:cxnSpMk id="86" creationId="{0FD59942-B85F-40FC-AC69-D2DABAD5C77B}"/>
          </ac:cxnSpMkLst>
        </pc:cxnChg>
        <pc:cxnChg chg="add mod">
          <ac:chgData name="Cocks, Suzanne" userId="f5870f8d-7a74-4259-91e8-e735bc6c90bc" providerId="ADAL" clId="{DE8145FC-286F-4541-8B37-3EA510E1FD86}" dt="2022-02-04T09:53:06.806" v="2594" actId="14100"/>
          <ac:cxnSpMkLst>
            <pc:docMk/>
            <pc:sldMk cId="754161853" sldId="256"/>
            <ac:cxnSpMk id="87" creationId="{ED4B3D2F-CC6C-4596-B70F-4FAB61BE44F9}"/>
          </ac:cxnSpMkLst>
        </pc:cxnChg>
        <pc:cxnChg chg="add mod ord">
          <ac:chgData name="Cocks, Suzanne" userId="f5870f8d-7a74-4259-91e8-e735bc6c90bc" providerId="ADAL" clId="{DE8145FC-286F-4541-8B37-3EA510E1FD86}" dt="2022-02-04T10:03:56.963" v="2753" actId="14100"/>
          <ac:cxnSpMkLst>
            <pc:docMk/>
            <pc:sldMk cId="754161853" sldId="256"/>
            <ac:cxnSpMk id="95" creationId="{B9FF7DB0-1559-4FBB-AEE4-749E6167BC39}"/>
          </ac:cxnSpMkLst>
        </pc:cxnChg>
        <pc:cxnChg chg="add mod">
          <ac:chgData name="Cocks, Suzanne" userId="f5870f8d-7a74-4259-91e8-e735bc6c90bc" providerId="ADAL" clId="{DE8145FC-286F-4541-8B37-3EA510E1FD86}" dt="2022-02-04T10:03:35.037" v="2749" actId="14100"/>
          <ac:cxnSpMkLst>
            <pc:docMk/>
            <pc:sldMk cId="754161853" sldId="256"/>
            <ac:cxnSpMk id="96" creationId="{B34815D1-301E-42BE-8DC3-A753C2FAAE65}"/>
          </ac:cxnSpMkLst>
        </pc:cxnChg>
        <pc:cxnChg chg="add mod ord">
          <ac:chgData name="Cocks, Suzanne" userId="f5870f8d-7a74-4259-91e8-e735bc6c90bc" providerId="ADAL" clId="{DE8145FC-286F-4541-8B37-3EA510E1FD86}" dt="2022-02-04T09:51:56.494" v="2579" actId="14100"/>
          <ac:cxnSpMkLst>
            <pc:docMk/>
            <pc:sldMk cId="754161853" sldId="256"/>
            <ac:cxnSpMk id="114" creationId="{428F9FC6-F9BD-407E-8DA6-ED5A79608A0E}"/>
          </ac:cxnSpMkLst>
        </pc:cxnChg>
        <pc:cxnChg chg="add mod ord">
          <ac:chgData name="Cocks, Suzanne" userId="f5870f8d-7a74-4259-91e8-e735bc6c90bc" providerId="ADAL" clId="{DE8145FC-286F-4541-8B37-3EA510E1FD86}" dt="2022-02-04T10:04:56.152" v="2769" actId="14100"/>
          <ac:cxnSpMkLst>
            <pc:docMk/>
            <pc:sldMk cId="754161853" sldId="256"/>
            <ac:cxnSpMk id="122" creationId="{E2E522F5-8AAA-4A20-955E-8A108CF0CA4A}"/>
          </ac:cxnSpMkLst>
        </pc:cxnChg>
        <pc:cxnChg chg="add mod ord">
          <ac:chgData name="Cocks, Suzanne" userId="f5870f8d-7a74-4259-91e8-e735bc6c90bc" providerId="ADAL" clId="{DE8145FC-286F-4541-8B37-3EA510E1FD86}" dt="2022-02-04T10:03:43.474" v="2751" actId="14100"/>
          <ac:cxnSpMkLst>
            <pc:docMk/>
            <pc:sldMk cId="754161853" sldId="256"/>
            <ac:cxnSpMk id="129" creationId="{D2A288CE-CCA6-4D7F-9277-4234CE46133B}"/>
          </ac:cxnSpMkLst>
        </pc:cxnChg>
        <pc:cxnChg chg="add mod ord">
          <ac:chgData name="Cocks, Suzanne" userId="f5870f8d-7a74-4259-91e8-e735bc6c90bc" providerId="ADAL" clId="{DE8145FC-286F-4541-8B37-3EA510E1FD86}" dt="2021-11-24T14:34:21.177" v="2175" actId="14100"/>
          <ac:cxnSpMkLst>
            <pc:docMk/>
            <pc:sldMk cId="754161853" sldId="256"/>
            <ac:cxnSpMk id="139" creationId="{04C60717-884D-42F5-8B8A-BAF1BB6B5EDD}"/>
          </ac:cxnSpMkLst>
        </pc:cxnChg>
        <pc:cxnChg chg="add mod ord">
          <ac:chgData name="Cocks, Suzanne" userId="f5870f8d-7a74-4259-91e8-e735bc6c90bc" providerId="ADAL" clId="{DE8145FC-286F-4541-8B37-3EA510E1FD86}" dt="2022-02-04T09:52:33.303" v="2586" actId="14100"/>
          <ac:cxnSpMkLst>
            <pc:docMk/>
            <pc:sldMk cId="754161853" sldId="256"/>
            <ac:cxnSpMk id="151" creationId="{44E26D92-5805-4C71-8479-13D486C8C54A}"/>
          </ac:cxnSpMkLst>
        </pc:cxnChg>
        <pc:cxnChg chg="add mod ord">
          <ac:chgData name="Cocks, Suzanne" userId="f5870f8d-7a74-4259-91e8-e735bc6c90bc" providerId="ADAL" clId="{DE8145FC-286F-4541-8B37-3EA510E1FD86}" dt="2022-02-04T09:54:07.697" v="2715" actId="14100"/>
          <ac:cxnSpMkLst>
            <pc:docMk/>
            <pc:sldMk cId="754161853" sldId="256"/>
            <ac:cxnSpMk id="157" creationId="{2E349366-8B8A-497E-A5BE-A36D3B952AC9}"/>
          </ac:cxnSpMkLst>
        </pc:cxnChg>
      </pc:sldChg>
    </pc:docChg>
  </pc:docChgLst>
  <pc:docChgLst>
    <pc:chgData name="Cocks, Suzanne" userId="S::s.cocks@ormskirk-ce.lancs.sch.uk::f5870f8d-7a74-4259-91e8-e735bc6c90bc" providerId="AD" clId="Web-{E88B7834-DA86-F082-EF7C-7ED17F73F3EC}"/>
    <pc:docChg chg="modSld">
      <pc:chgData name="Cocks, Suzanne" userId="S::s.cocks@ormskirk-ce.lancs.sch.uk::f5870f8d-7a74-4259-91e8-e735bc6c90bc" providerId="AD" clId="Web-{E88B7834-DA86-F082-EF7C-7ED17F73F3EC}" dt="2023-03-08T16:47:09.728" v="2"/>
      <pc:docMkLst>
        <pc:docMk/>
      </pc:docMkLst>
      <pc:sldChg chg="modSp">
        <pc:chgData name="Cocks, Suzanne" userId="S::s.cocks@ormskirk-ce.lancs.sch.uk::f5870f8d-7a74-4259-91e8-e735bc6c90bc" providerId="AD" clId="Web-{E88B7834-DA86-F082-EF7C-7ED17F73F3EC}" dt="2023-03-08T16:47:09.728" v="2"/>
        <pc:sldMkLst>
          <pc:docMk/>
          <pc:sldMk cId="754161853" sldId="256"/>
        </pc:sldMkLst>
        <pc:spChg chg="mod">
          <ac:chgData name="Cocks, Suzanne" userId="S::s.cocks@ormskirk-ce.lancs.sch.uk::f5870f8d-7a74-4259-91e8-e735bc6c90bc" providerId="AD" clId="Web-{E88B7834-DA86-F082-EF7C-7ED17F73F3EC}" dt="2023-03-08T16:47:09.728" v="2"/>
          <ac:spMkLst>
            <pc:docMk/>
            <pc:sldMk cId="754161853" sldId="256"/>
            <ac:spMk id="4" creationId="{FC1E6F7C-BE57-4EE5-B3B3-19C3B49D8277}"/>
          </ac:spMkLst>
        </pc:spChg>
      </pc:sldChg>
    </pc:docChg>
  </pc:docChgLst>
  <pc:docChgLst>
    <pc:chgData name="Cocks, Suzanne" userId="f5870f8d-7a74-4259-91e8-e735bc6c90bc" providerId="ADAL" clId="{90CA2A12-654C-4929-AFD3-FF2E3104B368}"/>
    <pc:docChg chg="custSel modSld">
      <pc:chgData name="Cocks, Suzanne" userId="f5870f8d-7a74-4259-91e8-e735bc6c90bc" providerId="ADAL" clId="{90CA2A12-654C-4929-AFD3-FF2E3104B368}" dt="2023-09-14T09:59:09.179" v="333" actId="167"/>
      <pc:docMkLst>
        <pc:docMk/>
      </pc:docMkLst>
      <pc:sldChg chg="addSp modSp mod">
        <pc:chgData name="Cocks, Suzanne" userId="f5870f8d-7a74-4259-91e8-e735bc6c90bc" providerId="ADAL" clId="{90CA2A12-654C-4929-AFD3-FF2E3104B368}" dt="2023-09-14T09:59:09.179" v="333" actId="167"/>
        <pc:sldMkLst>
          <pc:docMk/>
          <pc:sldMk cId="754161853" sldId="256"/>
        </pc:sldMkLst>
        <pc:spChg chg="add mod">
          <ac:chgData name="Cocks, Suzanne" userId="f5870f8d-7a74-4259-91e8-e735bc6c90bc" providerId="ADAL" clId="{90CA2A12-654C-4929-AFD3-FF2E3104B368}" dt="2023-09-14T09:53:51.352" v="127" actId="1076"/>
          <ac:spMkLst>
            <pc:docMk/>
            <pc:sldMk cId="754161853" sldId="256"/>
            <ac:spMk id="3" creationId="{9D493B22-A8E2-AF54-57F7-09B85D86D40B}"/>
          </ac:spMkLst>
        </pc:spChg>
        <pc:spChg chg="mod">
          <ac:chgData name="Cocks, Suzanne" userId="f5870f8d-7a74-4259-91e8-e735bc6c90bc" providerId="ADAL" clId="{90CA2A12-654C-4929-AFD3-FF2E3104B368}" dt="2023-09-14T09:56:57.043" v="241" actId="1038"/>
          <ac:spMkLst>
            <pc:docMk/>
            <pc:sldMk cId="754161853" sldId="256"/>
            <ac:spMk id="16" creationId="{718817B4-C532-4C47-AA85-5A5C7AD12479}"/>
          </ac:spMkLst>
        </pc:spChg>
        <pc:spChg chg="add mod">
          <ac:chgData name="Cocks, Suzanne" userId="f5870f8d-7a74-4259-91e8-e735bc6c90bc" providerId="ADAL" clId="{90CA2A12-654C-4929-AFD3-FF2E3104B368}" dt="2023-09-14T09:55:43.080" v="204" actId="1076"/>
          <ac:spMkLst>
            <pc:docMk/>
            <pc:sldMk cId="754161853" sldId="256"/>
            <ac:spMk id="22" creationId="{939757AC-805D-AE54-8D90-B182A20A6B37}"/>
          </ac:spMkLst>
        </pc:spChg>
        <pc:spChg chg="add mod">
          <ac:chgData name="Cocks, Suzanne" userId="f5870f8d-7a74-4259-91e8-e735bc6c90bc" providerId="ADAL" clId="{90CA2A12-654C-4929-AFD3-FF2E3104B368}" dt="2023-09-14T09:58:46.712" v="328" actId="1076"/>
          <ac:spMkLst>
            <pc:docMk/>
            <pc:sldMk cId="754161853" sldId="256"/>
            <ac:spMk id="37" creationId="{04E82DC2-CCF5-A44A-7C45-81A47138094E}"/>
          </ac:spMkLst>
        </pc:spChg>
        <pc:spChg chg="add mod">
          <ac:chgData name="Cocks, Suzanne" userId="f5870f8d-7a74-4259-91e8-e735bc6c90bc" providerId="ADAL" clId="{90CA2A12-654C-4929-AFD3-FF2E3104B368}" dt="2023-09-14T09:58:55.728" v="330" actId="571"/>
          <ac:spMkLst>
            <pc:docMk/>
            <pc:sldMk cId="754161853" sldId="256"/>
            <ac:spMk id="41" creationId="{88A90901-FEED-8154-3C28-2A5469CE3851}"/>
          </ac:spMkLst>
        </pc:spChg>
        <pc:spChg chg="mod">
          <ac:chgData name="Cocks, Suzanne" userId="f5870f8d-7a74-4259-91e8-e735bc6c90bc" providerId="ADAL" clId="{90CA2A12-654C-4929-AFD3-FF2E3104B368}" dt="2023-09-14T09:44:47.935" v="11" actId="20577"/>
          <ac:spMkLst>
            <pc:docMk/>
            <pc:sldMk cId="754161853" sldId="256"/>
            <ac:spMk id="53" creationId="{AD9E1BDF-6DB5-4722-BF85-8DAE953E2269}"/>
          </ac:spMkLst>
        </pc:spChg>
        <pc:spChg chg="mod">
          <ac:chgData name="Cocks, Suzanne" userId="f5870f8d-7a74-4259-91e8-e735bc6c90bc" providerId="ADAL" clId="{90CA2A12-654C-4929-AFD3-FF2E3104B368}" dt="2023-09-14T09:45:15.958" v="53" actId="1076"/>
          <ac:spMkLst>
            <pc:docMk/>
            <pc:sldMk cId="754161853" sldId="256"/>
            <ac:spMk id="63" creationId="{41B98A0C-D243-492A-A3CA-D4D9F07A19EC}"/>
          </ac:spMkLst>
        </pc:spChg>
        <pc:spChg chg="mod">
          <ac:chgData name="Cocks, Suzanne" userId="f5870f8d-7a74-4259-91e8-e735bc6c90bc" providerId="ADAL" clId="{90CA2A12-654C-4929-AFD3-FF2E3104B368}" dt="2023-09-14T09:57:18.272" v="245" actId="1076"/>
          <ac:spMkLst>
            <pc:docMk/>
            <pc:sldMk cId="754161853" sldId="256"/>
            <ac:spMk id="64" creationId="{037D91A4-4314-41BA-8F99-F7CBD7A6FA47}"/>
          </ac:spMkLst>
        </pc:spChg>
        <pc:spChg chg="mod">
          <ac:chgData name="Cocks, Suzanne" userId="f5870f8d-7a74-4259-91e8-e735bc6c90bc" providerId="ADAL" clId="{90CA2A12-654C-4929-AFD3-FF2E3104B368}" dt="2023-09-14T09:56:40.464" v="235" actId="1076"/>
          <ac:spMkLst>
            <pc:docMk/>
            <pc:sldMk cId="754161853" sldId="256"/>
            <ac:spMk id="68" creationId="{446172FA-1660-43BE-8806-EC6286E3FE22}"/>
          </ac:spMkLst>
        </pc:spChg>
        <pc:spChg chg="mod">
          <ac:chgData name="Cocks, Suzanne" userId="f5870f8d-7a74-4259-91e8-e735bc6c90bc" providerId="ADAL" clId="{90CA2A12-654C-4929-AFD3-FF2E3104B368}" dt="2023-09-14T09:56:05.024" v="214" actId="1038"/>
          <ac:spMkLst>
            <pc:docMk/>
            <pc:sldMk cId="754161853" sldId="256"/>
            <ac:spMk id="75" creationId="{90B01884-16C6-48B5-A9FC-9BD6E763DEBC}"/>
          </ac:spMkLst>
        </pc:spChg>
        <pc:spChg chg="mod">
          <ac:chgData name="Cocks, Suzanne" userId="f5870f8d-7a74-4259-91e8-e735bc6c90bc" providerId="ADAL" clId="{90CA2A12-654C-4929-AFD3-FF2E3104B368}" dt="2023-09-14T09:54:11.048" v="129" actId="1076"/>
          <ac:spMkLst>
            <pc:docMk/>
            <pc:sldMk cId="754161853" sldId="256"/>
            <ac:spMk id="76" creationId="{0853FFF8-137B-4F56-ABC4-B7E862B959A4}"/>
          </ac:spMkLst>
        </pc:spChg>
        <pc:spChg chg="mod">
          <ac:chgData name="Cocks, Suzanne" userId="f5870f8d-7a74-4259-91e8-e735bc6c90bc" providerId="ADAL" clId="{90CA2A12-654C-4929-AFD3-FF2E3104B368}" dt="2023-09-14T09:56:27.258" v="234" actId="1038"/>
          <ac:spMkLst>
            <pc:docMk/>
            <pc:sldMk cId="754161853" sldId="256"/>
            <ac:spMk id="77" creationId="{191A456F-50C7-460F-8157-1426858AD419}"/>
          </ac:spMkLst>
        </pc:spChg>
        <pc:spChg chg="mod">
          <ac:chgData name="Cocks, Suzanne" userId="f5870f8d-7a74-4259-91e8-e735bc6c90bc" providerId="ADAL" clId="{90CA2A12-654C-4929-AFD3-FF2E3104B368}" dt="2023-09-14T09:57:04.896" v="243" actId="1076"/>
          <ac:spMkLst>
            <pc:docMk/>
            <pc:sldMk cId="754161853" sldId="256"/>
            <ac:spMk id="97" creationId="{88415467-E870-42A3-8234-71474605BBAF}"/>
          </ac:spMkLst>
        </pc:spChg>
        <pc:spChg chg="mod">
          <ac:chgData name="Cocks, Suzanne" userId="f5870f8d-7a74-4259-91e8-e735bc6c90bc" providerId="ADAL" clId="{90CA2A12-654C-4929-AFD3-FF2E3104B368}" dt="2023-09-14T09:55:51.792" v="206" actId="1076"/>
          <ac:spMkLst>
            <pc:docMk/>
            <pc:sldMk cId="754161853" sldId="256"/>
            <ac:spMk id="127" creationId="{0743DBC1-2A93-43EB-B96A-9A76F12420A3}"/>
          </ac:spMkLst>
        </pc:spChg>
        <pc:cxnChg chg="add mod ord">
          <ac:chgData name="Cocks, Suzanne" userId="f5870f8d-7a74-4259-91e8-e735bc6c90bc" providerId="ADAL" clId="{90CA2A12-654C-4929-AFD3-FF2E3104B368}" dt="2023-09-14T09:53:55.847" v="128" actId="14100"/>
          <ac:cxnSpMkLst>
            <pc:docMk/>
            <pc:sldMk cId="754161853" sldId="256"/>
            <ac:cxnSpMk id="2" creationId="{623915A8-3CD1-E64B-DEEC-7CABBDB4B307}"/>
          </ac:cxnSpMkLst>
        </pc:cxnChg>
        <pc:cxnChg chg="add mod ord">
          <ac:chgData name="Cocks, Suzanne" userId="f5870f8d-7a74-4259-91e8-e735bc6c90bc" providerId="ADAL" clId="{90CA2A12-654C-4929-AFD3-FF2E3104B368}" dt="2023-09-14T09:54:50.504" v="138" actId="14100"/>
          <ac:cxnSpMkLst>
            <pc:docMk/>
            <pc:sldMk cId="754161853" sldId="256"/>
            <ac:cxnSpMk id="14" creationId="{BE38D8EC-3E5F-618A-7134-8D69EBBD03EC}"/>
          </ac:cxnSpMkLst>
        </pc:cxnChg>
        <pc:cxnChg chg="mod">
          <ac:chgData name="Cocks, Suzanne" userId="f5870f8d-7a74-4259-91e8-e735bc6c90bc" providerId="ADAL" clId="{90CA2A12-654C-4929-AFD3-FF2E3104B368}" dt="2023-09-14T09:56:50.752" v="239" actId="14100"/>
          <ac:cxnSpMkLst>
            <pc:docMk/>
            <pc:sldMk cId="754161853" sldId="256"/>
            <ac:cxnSpMk id="17" creationId="{FEC43F8D-913A-4F47-87A8-B196AE1E82D6}"/>
          </ac:cxnSpMkLst>
        </pc:cxnChg>
        <pc:cxnChg chg="add mod">
          <ac:chgData name="Cocks, Suzanne" userId="f5870f8d-7a74-4259-91e8-e735bc6c90bc" providerId="ADAL" clId="{90CA2A12-654C-4929-AFD3-FF2E3104B368}" dt="2023-09-14T09:58:55.728" v="330" actId="571"/>
          <ac:cxnSpMkLst>
            <pc:docMk/>
            <pc:sldMk cId="754161853" sldId="256"/>
            <ac:cxnSpMk id="40" creationId="{B54E4AB7-3B75-3CC4-65B8-55798E01775D}"/>
          </ac:cxnSpMkLst>
        </pc:cxnChg>
        <pc:cxnChg chg="add mod ord">
          <ac:chgData name="Cocks, Suzanne" userId="f5870f8d-7a74-4259-91e8-e735bc6c90bc" providerId="ADAL" clId="{90CA2A12-654C-4929-AFD3-FF2E3104B368}" dt="2023-09-14T09:59:09.179" v="333" actId="167"/>
          <ac:cxnSpMkLst>
            <pc:docMk/>
            <pc:sldMk cId="754161853" sldId="256"/>
            <ac:cxnSpMk id="42" creationId="{E7B11718-71AD-71EF-531B-2E2585FBCF06}"/>
          </ac:cxnSpMkLst>
        </pc:cxnChg>
        <pc:cxnChg chg="mod">
          <ac:chgData name="Cocks, Suzanne" userId="f5870f8d-7a74-4259-91e8-e735bc6c90bc" providerId="ADAL" clId="{90CA2A12-654C-4929-AFD3-FF2E3104B368}" dt="2023-09-14T09:54:21.929" v="132" actId="14100"/>
          <ac:cxnSpMkLst>
            <pc:docMk/>
            <pc:sldMk cId="754161853" sldId="256"/>
            <ac:cxnSpMk id="56" creationId="{32E4C27B-BE35-4358-A95F-0980745CE01A}"/>
          </ac:cxnSpMkLst>
        </pc:cxnChg>
        <pc:cxnChg chg="mod">
          <ac:chgData name="Cocks, Suzanne" userId="f5870f8d-7a74-4259-91e8-e735bc6c90bc" providerId="ADAL" clId="{90CA2A12-654C-4929-AFD3-FF2E3104B368}" dt="2023-09-14T09:57:22.096" v="246" actId="14100"/>
          <ac:cxnSpMkLst>
            <pc:docMk/>
            <pc:sldMk cId="754161853" sldId="256"/>
            <ac:cxnSpMk id="65" creationId="{A362D4B4-C977-4BE7-8C2D-86789396277B}"/>
          </ac:cxnSpMkLst>
        </pc:cxnChg>
        <pc:cxnChg chg="mod">
          <ac:chgData name="Cocks, Suzanne" userId="f5870f8d-7a74-4259-91e8-e735bc6c90bc" providerId="ADAL" clId="{90CA2A12-654C-4929-AFD3-FF2E3104B368}" dt="2023-09-14T09:56:43.032" v="236" actId="1076"/>
          <ac:cxnSpMkLst>
            <pc:docMk/>
            <pc:sldMk cId="754161853" sldId="256"/>
            <ac:cxnSpMk id="71" creationId="{586F3587-A484-4D6F-A1D2-8B8311B928C5}"/>
          </ac:cxnSpMkLst>
        </pc:cxnChg>
        <pc:cxnChg chg="mod">
          <ac:chgData name="Cocks, Suzanne" userId="f5870f8d-7a74-4259-91e8-e735bc6c90bc" providerId="ADAL" clId="{90CA2A12-654C-4929-AFD3-FF2E3104B368}" dt="2023-09-14T09:56:08.240" v="215" actId="1076"/>
          <ac:cxnSpMkLst>
            <pc:docMk/>
            <pc:sldMk cId="754161853" sldId="256"/>
            <ac:cxnSpMk id="72" creationId="{E94656D7-4A7F-4A6C-9CA2-CEF3BC39D12A}"/>
          </ac:cxnSpMkLst>
        </pc:cxnChg>
        <pc:cxnChg chg="mod">
          <ac:chgData name="Cocks, Suzanne" userId="f5870f8d-7a74-4259-91e8-e735bc6c90bc" providerId="ADAL" clId="{90CA2A12-654C-4929-AFD3-FF2E3104B368}" dt="2023-09-14T09:54:14.824" v="130" actId="14100"/>
          <ac:cxnSpMkLst>
            <pc:docMk/>
            <pc:sldMk cId="754161853" sldId="256"/>
            <ac:cxnSpMk id="74" creationId="{26F59C1B-3F4E-466F-98C5-0622F291C941}"/>
          </ac:cxnSpMkLst>
        </pc:cxnChg>
        <pc:cxnChg chg="mod">
          <ac:chgData name="Cocks, Suzanne" userId="f5870f8d-7a74-4259-91e8-e735bc6c90bc" providerId="ADAL" clId="{90CA2A12-654C-4929-AFD3-FF2E3104B368}" dt="2023-09-14T09:56:21.736" v="228" actId="14100"/>
          <ac:cxnSpMkLst>
            <pc:docMk/>
            <pc:sldMk cId="754161853" sldId="256"/>
            <ac:cxnSpMk id="78" creationId="{71BD51CF-8671-4E18-8192-24D98B9B4F99}"/>
          </ac:cxnSpMkLst>
        </pc:cxnChg>
        <pc:cxnChg chg="mod">
          <ac:chgData name="Cocks, Suzanne" userId="f5870f8d-7a74-4259-91e8-e735bc6c90bc" providerId="ADAL" clId="{90CA2A12-654C-4929-AFD3-FF2E3104B368}" dt="2023-09-14T09:57:31.136" v="249" actId="14100"/>
          <ac:cxnSpMkLst>
            <pc:docMk/>
            <pc:sldMk cId="754161853" sldId="256"/>
            <ac:cxnSpMk id="81" creationId="{96ECA542-08F2-4FA4-9468-5087136FABDE}"/>
          </ac:cxnSpMkLst>
        </pc:cxnChg>
        <pc:cxnChg chg="mod">
          <ac:chgData name="Cocks, Suzanne" userId="f5870f8d-7a74-4259-91e8-e735bc6c90bc" providerId="ADAL" clId="{90CA2A12-654C-4929-AFD3-FF2E3104B368}" dt="2023-09-14T09:57:36.488" v="250" actId="14100"/>
          <ac:cxnSpMkLst>
            <pc:docMk/>
            <pc:sldMk cId="754161853" sldId="256"/>
            <ac:cxnSpMk id="86" creationId="{0FD59942-B85F-40FC-AC69-D2DABAD5C77B}"/>
          </ac:cxnSpMkLst>
        </pc:cxnChg>
        <pc:cxnChg chg="mod">
          <ac:chgData name="Cocks, Suzanne" userId="f5870f8d-7a74-4259-91e8-e735bc6c90bc" providerId="ADAL" clId="{90CA2A12-654C-4929-AFD3-FF2E3104B368}" dt="2023-09-14T09:57:09.352" v="244" actId="14100"/>
          <ac:cxnSpMkLst>
            <pc:docMk/>
            <pc:sldMk cId="754161853" sldId="256"/>
            <ac:cxnSpMk id="95" creationId="{B9FF7DB0-1559-4FBB-AEE4-749E6167BC39}"/>
          </ac:cxnSpMkLst>
        </pc:cxnChg>
        <pc:cxnChg chg="mod">
          <ac:chgData name="Cocks, Suzanne" userId="f5870f8d-7a74-4259-91e8-e735bc6c90bc" providerId="ADAL" clId="{90CA2A12-654C-4929-AFD3-FF2E3104B368}" dt="2023-09-14T09:57:24.296" v="247" actId="1076"/>
          <ac:cxnSpMkLst>
            <pc:docMk/>
            <pc:sldMk cId="754161853" sldId="256"/>
            <ac:cxnSpMk id="114" creationId="{428F9FC6-F9BD-407E-8DA6-ED5A79608A0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2D07-FDF8-478A-B6D6-168F274B6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3EE4F-8174-48F2-856E-C3A4E0C51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5983-E0C1-4000-ACAD-FDFF2AE3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CFDA4-0512-41E5-BBF7-5C608A54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4825-B1D3-461A-87EA-EE1C1047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7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38B0-F235-4843-A10B-20B78979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7BF6B-BBEA-400E-A40F-FB686A3DF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71534-9B28-4A15-8C2E-D1E25F91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27C8A-418B-44A0-9909-B12C21DE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8922A-D956-4701-A9DD-0E6C339C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F27EA-9118-4A5A-8800-818F178A1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DF5D0-D928-48BC-9A28-95512D54B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080B2-F8E5-468D-82C2-9739E683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5FE7C-7A9C-4217-80CB-2CD549BF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42FA6-F19F-411B-8AF0-620FCC1E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0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9DC56-130F-4751-8A5A-63D0E284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7BEA-8EA3-4FF4-AC05-0A95E37F5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F4AD5-7816-45FB-8714-E9574E24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91D6-C668-4DE9-A0A2-F4537A85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AD98-BFCC-4EB8-A611-285C23CB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06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4E00-3C95-47CC-8D94-95DBD720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56835-5AB0-4F29-A342-C42BB12E3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8E88-7E29-4457-8097-002DB45A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C07B-143A-4285-9618-EEA15FA0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ED26B-56FD-4B1D-BCEF-69B5FCE1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1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72D2B-F8CB-4C72-84C9-8A5EF157A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E427-DB6C-4C67-ADE0-B96441C28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863F3-7EA1-4741-B542-7DD3DF656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B76EA-86EA-4D9D-BEE6-DD997A1C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CE55F-B663-4EAC-BB9D-50AD7D94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0F58F-5A11-44CF-866B-C6111CE26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8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42AD-CF90-4F5E-A4EB-AE51E660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B671C-4AC8-4B18-A192-843486963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2EE10-599A-4C83-A3F7-B7AB233D5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C82CA-9B62-4EC7-8CD2-212B08B51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8F3DA-D843-43B2-A73C-EEAA9CC1D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1B376B-DBBD-4412-AD4F-D0117E50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FD3A07-ADEF-4598-971D-AF6F5A52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D4E40-EFFC-4E7D-84DF-C0D9161E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5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1229-9E63-45A4-AD38-F69AB359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824E3-424D-481D-B0C3-A810FF0E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D6E72-95CF-4937-B97C-82670D10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9C74D-8607-4EF6-A59F-F88177AB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12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FA620-A00F-46F2-A7AB-C991859E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1DA90-DD9D-4015-B404-AAB114F9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B5917-5618-480E-9978-CAC60CF1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10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F3DC-AECE-4CC9-A17C-0D7FE70C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7E857-F9DE-40BC-A284-9255F4E21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48008-F10F-4D5C-BA30-DCB2DCCD0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37207-4E1E-4D12-9349-982E4A99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429C1-9E95-4D53-B3A1-E7BED48D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5A95-B622-40D2-B5D1-00F2FA9C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2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D03F-D2E1-4E0A-B288-91F767CEB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B15B6-E4BF-4B1A-9BD8-F2915FF80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E88FD-0E0E-4721-97EC-DB2C2861A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92477-83FE-4DF3-B676-4D34918F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EEF7-4E38-4A49-887B-4CA1E82A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9303F-B186-4164-A845-AFC62306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6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4E719-0117-4B9D-B19A-2D9294CC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50A86-ADD2-40BD-905F-3039A469E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069C8-FA1A-43BE-A423-F09D904D4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297D-04B9-474E-B999-5BAE6944665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8580A-3735-44E1-80B5-ADBDA9595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E7EE3-8657-4C11-9E4F-DB4A69DF0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2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B11718-71AD-71EF-531B-2E2585FBCF06}"/>
              </a:ext>
            </a:extLst>
          </p:cNvPr>
          <p:cNvCxnSpPr>
            <a:cxnSpLocks/>
          </p:cNvCxnSpPr>
          <p:nvPr/>
        </p:nvCxnSpPr>
        <p:spPr>
          <a:xfrm flipH="1">
            <a:off x="4626396" y="3886742"/>
            <a:ext cx="330616" cy="53125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E38D8EC-3E5F-618A-7134-8D69EBBD03EC}"/>
              </a:ext>
            </a:extLst>
          </p:cNvPr>
          <p:cNvCxnSpPr>
            <a:cxnSpLocks/>
          </p:cNvCxnSpPr>
          <p:nvPr/>
        </p:nvCxnSpPr>
        <p:spPr>
          <a:xfrm flipV="1">
            <a:off x="6789523" y="2659359"/>
            <a:ext cx="1092758" cy="64955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23915A8-3CD1-E64B-DEEC-7CABBDB4B307}"/>
              </a:ext>
            </a:extLst>
          </p:cNvPr>
          <p:cNvCxnSpPr>
            <a:cxnSpLocks/>
          </p:cNvCxnSpPr>
          <p:nvPr/>
        </p:nvCxnSpPr>
        <p:spPr>
          <a:xfrm>
            <a:off x="4967035" y="2923025"/>
            <a:ext cx="3018987" cy="130633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4E26D92-5805-4C71-8479-13D486C8C54A}"/>
              </a:ext>
            </a:extLst>
          </p:cNvPr>
          <p:cNvCxnSpPr>
            <a:cxnSpLocks/>
          </p:cNvCxnSpPr>
          <p:nvPr/>
        </p:nvCxnSpPr>
        <p:spPr>
          <a:xfrm flipH="1" flipV="1">
            <a:off x="3397021" y="2773623"/>
            <a:ext cx="1379200" cy="33985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2E349366-8B8A-497E-A5BE-A36D3B952AC9}"/>
              </a:ext>
            </a:extLst>
          </p:cNvPr>
          <p:cNvCxnSpPr>
            <a:cxnSpLocks/>
          </p:cNvCxnSpPr>
          <p:nvPr/>
        </p:nvCxnSpPr>
        <p:spPr>
          <a:xfrm flipH="1">
            <a:off x="1429455" y="3536796"/>
            <a:ext cx="3343069" cy="13276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04C60717-884D-42F5-8B8A-BAF1BB6B5EDD}"/>
              </a:ext>
            </a:extLst>
          </p:cNvPr>
          <p:cNvCxnSpPr>
            <a:cxnSpLocks/>
          </p:cNvCxnSpPr>
          <p:nvPr/>
        </p:nvCxnSpPr>
        <p:spPr>
          <a:xfrm flipV="1">
            <a:off x="7193550" y="3389915"/>
            <a:ext cx="2542378" cy="2343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D2A288CE-CCA6-4D7F-9277-4234CE46133B}"/>
              </a:ext>
            </a:extLst>
          </p:cNvPr>
          <p:cNvCxnSpPr>
            <a:cxnSpLocks/>
          </p:cNvCxnSpPr>
          <p:nvPr/>
        </p:nvCxnSpPr>
        <p:spPr>
          <a:xfrm>
            <a:off x="7230286" y="3615317"/>
            <a:ext cx="2949310" cy="127317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E2E522F5-8AAA-4A20-955E-8A108CF0CA4A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6924800" y="3899862"/>
            <a:ext cx="1949255" cy="206752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8F9FC6-F9BD-407E-8DA6-ED5A79608A0E}"/>
              </a:ext>
            </a:extLst>
          </p:cNvPr>
          <p:cNvCxnSpPr>
            <a:cxnSpLocks/>
          </p:cNvCxnSpPr>
          <p:nvPr/>
        </p:nvCxnSpPr>
        <p:spPr>
          <a:xfrm flipH="1">
            <a:off x="1394423" y="3759930"/>
            <a:ext cx="3335924" cy="102588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FD59942-B85F-40FC-AC69-D2DABAD5C77B}"/>
              </a:ext>
            </a:extLst>
          </p:cNvPr>
          <p:cNvCxnSpPr>
            <a:cxnSpLocks/>
          </p:cNvCxnSpPr>
          <p:nvPr/>
        </p:nvCxnSpPr>
        <p:spPr>
          <a:xfrm flipH="1">
            <a:off x="1909602" y="3912942"/>
            <a:ext cx="2837900" cy="22289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9FF7DB0-1559-4FBB-AEE4-749E6167BC39}"/>
              </a:ext>
            </a:extLst>
          </p:cNvPr>
          <p:cNvCxnSpPr>
            <a:cxnSpLocks/>
          </p:cNvCxnSpPr>
          <p:nvPr/>
        </p:nvCxnSpPr>
        <p:spPr>
          <a:xfrm flipH="1">
            <a:off x="3887384" y="3933052"/>
            <a:ext cx="1361831" cy="196977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ECA542-08F2-4FA4-9468-5087136FABDE}"/>
              </a:ext>
            </a:extLst>
          </p:cNvPr>
          <p:cNvCxnSpPr>
            <a:cxnSpLocks/>
          </p:cNvCxnSpPr>
          <p:nvPr/>
        </p:nvCxnSpPr>
        <p:spPr>
          <a:xfrm flipH="1">
            <a:off x="1637757" y="3754273"/>
            <a:ext cx="3188096" cy="154499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362D4B4-C977-4BE7-8C2D-86789396277B}"/>
              </a:ext>
            </a:extLst>
          </p:cNvPr>
          <p:cNvCxnSpPr>
            <a:cxnSpLocks/>
          </p:cNvCxnSpPr>
          <p:nvPr/>
        </p:nvCxnSpPr>
        <p:spPr>
          <a:xfrm flipH="1">
            <a:off x="2746078" y="3603216"/>
            <a:ext cx="1970228" cy="3532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70F31B6-3F3D-442A-BBA6-1854CC6E9725}"/>
              </a:ext>
            </a:extLst>
          </p:cNvPr>
          <p:cNvCxnSpPr>
            <a:cxnSpLocks/>
          </p:cNvCxnSpPr>
          <p:nvPr/>
        </p:nvCxnSpPr>
        <p:spPr>
          <a:xfrm flipV="1">
            <a:off x="7193550" y="2966978"/>
            <a:ext cx="3091257" cy="56326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D2D0A3D-0D7F-4C61-AD40-9A4B8D0E7A7E}"/>
              </a:ext>
            </a:extLst>
          </p:cNvPr>
          <p:cNvCxnSpPr>
            <a:cxnSpLocks/>
          </p:cNvCxnSpPr>
          <p:nvPr/>
        </p:nvCxnSpPr>
        <p:spPr>
          <a:xfrm flipV="1">
            <a:off x="5400343" y="1409329"/>
            <a:ext cx="558957" cy="146367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9EF67B9-87FF-4A97-9AD8-757E920546C4}"/>
              </a:ext>
            </a:extLst>
          </p:cNvPr>
          <p:cNvCxnSpPr>
            <a:cxnSpLocks/>
          </p:cNvCxnSpPr>
          <p:nvPr/>
        </p:nvCxnSpPr>
        <p:spPr>
          <a:xfrm flipV="1">
            <a:off x="5075034" y="712927"/>
            <a:ext cx="765724" cy="236963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FF3B548-5F1F-4BD1-8403-8B8FA7E57862}"/>
              </a:ext>
            </a:extLst>
          </p:cNvPr>
          <p:cNvCxnSpPr>
            <a:cxnSpLocks/>
          </p:cNvCxnSpPr>
          <p:nvPr/>
        </p:nvCxnSpPr>
        <p:spPr>
          <a:xfrm flipH="1" flipV="1">
            <a:off x="4091437" y="1585235"/>
            <a:ext cx="802595" cy="137377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6E71D6F-8206-4D6F-B805-B51F69FBDA2D}"/>
              </a:ext>
            </a:extLst>
          </p:cNvPr>
          <p:cNvCxnSpPr>
            <a:cxnSpLocks/>
          </p:cNvCxnSpPr>
          <p:nvPr/>
        </p:nvCxnSpPr>
        <p:spPr>
          <a:xfrm flipH="1" flipV="1">
            <a:off x="1907193" y="1849586"/>
            <a:ext cx="2800138" cy="120449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A0FD406-30FA-434F-8BFB-2F872C82F0E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39720" y="4663769"/>
            <a:ext cx="2093302" cy="7219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EC43F8D-913A-4F47-87A8-B196AE1E82D6}"/>
              </a:ext>
            </a:extLst>
          </p:cNvPr>
          <p:cNvCxnSpPr>
            <a:cxnSpLocks/>
          </p:cNvCxnSpPr>
          <p:nvPr/>
        </p:nvCxnSpPr>
        <p:spPr>
          <a:xfrm flipH="1">
            <a:off x="4735911" y="3886744"/>
            <a:ext cx="749050" cy="169396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82F837-0569-4ED2-AD20-BB317462BCE0}"/>
              </a:ext>
            </a:extLst>
          </p:cNvPr>
          <p:cNvCxnSpPr>
            <a:cxnSpLocks/>
          </p:cNvCxnSpPr>
          <p:nvPr/>
        </p:nvCxnSpPr>
        <p:spPr>
          <a:xfrm>
            <a:off x="7073163" y="3978339"/>
            <a:ext cx="2662765" cy="21031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99E2FA-F9C4-48EB-B61B-6B56E672C348}"/>
              </a:ext>
            </a:extLst>
          </p:cNvPr>
          <p:cNvCxnSpPr>
            <a:cxnSpLocks/>
          </p:cNvCxnSpPr>
          <p:nvPr/>
        </p:nvCxnSpPr>
        <p:spPr>
          <a:xfrm flipH="1" flipV="1">
            <a:off x="1832252" y="1399175"/>
            <a:ext cx="2892596" cy="155982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50B0DF-1DCE-4B34-8F80-9DC46A4767B5}"/>
              </a:ext>
            </a:extLst>
          </p:cNvPr>
          <p:cNvCxnSpPr>
            <a:cxnSpLocks/>
          </p:cNvCxnSpPr>
          <p:nvPr/>
        </p:nvCxnSpPr>
        <p:spPr>
          <a:xfrm flipH="1" flipV="1">
            <a:off x="1316841" y="652764"/>
            <a:ext cx="3447072" cy="229645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3D3D8BF-CFEA-4646-ADE3-5ECAC15822E4}"/>
              </a:ext>
            </a:extLst>
          </p:cNvPr>
          <p:cNvSpPr txBox="1"/>
          <p:nvPr/>
        </p:nvSpPr>
        <p:spPr>
          <a:xfrm>
            <a:off x="90225" y="94175"/>
            <a:ext cx="2167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Promotes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communication and effective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communicators.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185B83-5774-459D-97A6-C9F01F3EC530}"/>
              </a:ext>
            </a:extLst>
          </p:cNvPr>
          <p:cNvSpPr txBox="1"/>
          <p:nvPr/>
        </p:nvSpPr>
        <p:spPr>
          <a:xfrm>
            <a:off x="78181" y="1040275"/>
            <a:ext cx="2167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Promotes and supports positive relationships.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D05B0E-6E9E-4E65-9B74-1E68876E8A38}"/>
              </a:ext>
            </a:extLst>
          </p:cNvPr>
          <p:cNvSpPr txBox="1"/>
          <p:nvPr/>
        </p:nvSpPr>
        <p:spPr>
          <a:xfrm>
            <a:off x="9553341" y="6081486"/>
            <a:ext cx="250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Gives children the opportunities to become resilient and recognise that they are unique.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817B4-C532-4C47-AA85-5A5C7AD12479}"/>
              </a:ext>
            </a:extLst>
          </p:cNvPr>
          <p:cNvSpPr txBox="1"/>
          <p:nvPr/>
        </p:nvSpPr>
        <p:spPr>
          <a:xfrm>
            <a:off x="3939054" y="5558951"/>
            <a:ext cx="128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Enables children to take risks and develop confidence e.g. physical.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B4FBF6-0B6F-45F5-8071-B92BA7F380F9}"/>
              </a:ext>
            </a:extLst>
          </p:cNvPr>
          <p:cNvSpPr txBox="1"/>
          <p:nvPr/>
        </p:nvSpPr>
        <p:spPr>
          <a:xfrm>
            <a:off x="184867" y="5988734"/>
            <a:ext cx="2213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Encourages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 independence through carefully planned resources and environment.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75332-95D7-4499-A9DB-6C9882C4329B}"/>
              </a:ext>
            </a:extLst>
          </p:cNvPr>
          <p:cNvSpPr txBox="1"/>
          <p:nvPr/>
        </p:nvSpPr>
        <p:spPr>
          <a:xfrm>
            <a:off x="26856" y="1577231"/>
            <a:ext cx="2167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Takes account of and is guided by the Birth to 5 Guidance (and the Development Matters).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8BEAE78-9DCA-4C97-BF6F-65CF98340A00}"/>
              </a:ext>
            </a:extLst>
          </p:cNvPr>
          <p:cNvCxnSpPr>
            <a:cxnSpLocks/>
          </p:cNvCxnSpPr>
          <p:nvPr/>
        </p:nvCxnSpPr>
        <p:spPr>
          <a:xfrm flipH="1" flipV="1">
            <a:off x="2450268" y="745182"/>
            <a:ext cx="2299749" cy="213918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1A50F7F-8B55-4172-A7FC-5FE552CE65D2}"/>
              </a:ext>
            </a:extLst>
          </p:cNvPr>
          <p:cNvSpPr txBox="1"/>
          <p:nvPr/>
        </p:nvSpPr>
        <p:spPr>
          <a:xfrm>
            <a:off x="1283057" y="72489"/>
            <a:ext cx="2683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Provides open ended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resources in a purposeful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learning environment.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FC310E-7C0B-4C68-B4A6-22125A63935C}"/>
              </a:ext>
            </a:extLst>
          </p:cNvPr>
          <p:cNvSpPr txBox="1"/>
          <p:nvPr/>
        </p:nvSpPr>
        <p:spPr>
          <a:xfrm>
            <a:off x="2622487" y="934792"/>
            <a:ext cx="250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Provides natural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resources where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possible.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BBFBEB-263C-4734-8117-55BB4892FE12}"/>
              </a:ext>
            </a:extLst>
          </p:cNvPr>
          <p:cNvSpPr txBox="1"/>
          <p:nvPr/>
        </p:nvSpPr>
        <p:spPr>
          <a:xfrm>
            <a:off x="5612026" y="91137"/>
            <a:ext cx="250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Planning is led by children’s interests (ITMP) and Possible Lines Of Development (PLOD).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E8E461-582E-420E-AE67-B9D16C6C8A4E}"/>
              </a:ext>
            </a:extLst>
          </p:cNvPr>
          <p:cNvSpPr txBox="1"/>
          <p:nvPr/>
        </p:nvSpPr>
        <p:spPr>
          <a:xfrm>
            <a:off x="5785495" y="792401"/>
            <a:ext cx="2476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The Curriculum and Planning is carefully sequenced to build learning over time. Adult Led activities are planned as a result of children’s interests and PLOD.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30E00A1-2B4C-41A1-B5A7-5552F1C1E1AE}"/>
              </a:ext>
            </a:extLst>
          </p:cNvPr>
          <p:cNvCxnSpPr>
            <a:cxnSpLocks/>
          </p:cNvCxnSpPr>
          <p:nvPr/>
        </p:nvCxnSpPr>
        <p:spPr>
          <a:xfrm flipH="1" flipV="1">
            <a:off x="4772524" y="930680"/>
            <a:ext cx="216015" cy="195368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D9E1BDF-6DB5-4722-BF85-8DAE953E2269}"/>
              </a:ext>
            </a:extLst>
          </p:cNvPr>
          <p:cNvSpPr txBox="1"/>
          <p:nvPr/>
        </p:nvSpPr>
        <p:spPr>
          <a:xfrm>
            <a:off x="9303012" y="114055"/>
            <a:ext cx="2508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Uses loose parts to develop concentration skills and encourages making simple choices.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2E4C27B-BE35-4358-A95F-0980745CE01A}"/>
              </a:ext>
            </a:extLst>
          </p:cNvPr>
          <p:cNvCxnSpPr>
            <a:cxnSpLocks/>
          </p:cNvCxnSpPr>
          <p:nvPr/>
        </p:nvCxnSpPr>
        <p:spPr>
          <a:xfrm flipV="1">
            <a:off x="7268235" y="710468"/>
            <a:ext cx="2343710" cy="222362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C3C5F42-1525-4407-AA3E-EE35A7D054E2}"/>
              </a:ext>
            </a:extLst>
          </p:cNvPr>
          <p:cNvCxnSpPr>
            <a:cxnSpLocks/>
          </p:cNvCxnSpPr>
          <p:nvPr/>
        </p:nvCxnSpPr>
        <p:spPr>
          <a:xfrm flipV="1">
            <a:off x="7301450" y="2773623"/>
            <a:ext cx="1552641" cy="64235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A02BCA-76C3-44EF-979C-9C32EE872023}"/>
              </a:ext>
            </a:extLst>
          </p:cNvPr>
          <p:cNvSpPr txBox="1"/>
          <p:nvPr/>
        </p:nvSpPr>
        <p:spPr>
          <a:xfrm>
            <a:off x="8087662" y="5967385"/>
            <a:ext cx="1572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outdoor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 learning opportunities in our natural world.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864AEB-5AD0-451A-BA70-C50868ED011B}"/>
              </a:ext>
            </a:extLst>
          </p:cNvPr>
          <p:cNvSpPr txBox="1"/>
          <p:nvPr/>
        </p:nvSpPr>
        <p:spPr>
          <a:xfrm>
            <a:off x="3632779" y="73321"/>
            <a:ext cx="2508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Is language and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vocabulary rich with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emphasis on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emotional literacy.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37D91A4-4314-41BA-8F99-F7CBD7A6FA47}"/>
              </a:ext>
            </a:extLst>
          </p:cNvPr>
          <p:cNvSpPr txBox="1"/>
          <p:nvPr/>
        </p:nvSpPr>
        <p:spPr>
          <a:xfrm>
            <a:off x="1378077" y="3690367"/>
            <a:ext cx="1887918" cy="645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Has play and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well being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at the forefront.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F18334E-7690-428A-A231-4D5FC51FE221}"/>
              </a:ext>
            </a:extLst>
          </p:cNvPr>
          <p:cNvSpPr txBox="1"/>
          <p:nvPr/>
        </p:nvSpPr>
        <p:spPr>
          <a:xfrm>
            <a:off x="9285984" y="4881157"/>
            <a:ext cx="2883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Exposes all children to all opportunities (supports cultural capital and pre-nursery/prior learning experiences for individual children).  Securing learning for all children.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6F59C1B-3F4E-466F-98C5-0622F291C941}"/>
              </a:ext>
            </a:extLst>
          </p:cNvPr>
          <p:cNvCxnSpPr>
            <a:cxnSpLocks/>
          </p:cNvCxnSpPr>
          <p:nvPr/>
        </p:nvCxnSpPr>
        <p:spPr>
          <a:xfrm flipV="1">
            <a:off x="7206102" y="1079515"/>
            <a:ext cx="1410902" cy="192091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0853FFF8-137B-4F56-ABC4-B7E862B959A4}"/>
              </a:ext>
            </a:extLst>
          </p:cNvPr>
          <p:cNvSpPr txBox="1"/>
          <p:nvPr/>
        </p:nvSpPr>
        <p:spPr>
          <a:xfrm>
            <a:off x="7882281" y="98191"/>
            <a:ext cx="1729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Offers daily, rich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activities to support individual children’s educational development.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44972E9-D55F-419E-A6D8-BD66BFA82BA8}"/>
              </a:ext>
            </a:extLst>
          </p:cNvPr>
          <p:cNvSpPr txBox="1"/>
          <p:nvPr/>
        </p:nvSpPr>
        <p:spPr>
          <a:xfrm>
            <a:off x="97114" y="5257540"/>
            <a:ext cx="2044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Uses the world around us to inspire and evoke curiosity in our children.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3F1778A-C75E-4930-A021-F5D0D095E931}"/>
              </a:ext>
            </a:extLst>
          </p:cNvPr>
          <p:cNvSpPr txBox="1"/>
          <p:nvPr/>
        </p:nvSpPr>
        <p:spPr>
          <a:xfrm>
            <a:off x="6059524" y="6056336"/>
            <a:ext cx="212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Encourages children to communicate/gesture/talk, listen and observe.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415467-E870-42A3-8234-71474605BBAF}"/>
              </a:ext>
            </a:extLst>
          </p:cNvPr>
          <p:cNvSpPr txBox="1"/>
          <p:nvPr/>
        </p:nvSpPr>
        <p:spPr>
          <a:xfrm>
            <a:off x="2730729" y="5750095"/>
            <a:ext cx="1392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Celebrates occasions from the world around us – sense of community.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927D894-7370-491F-AE24-E4894F323B4B}"/>
              </a:ext>
            </a:extLst>
          </p:cNvPr>
          <p:cNvSpPr txBox="1"/>
          <p:nvPr/>
        </p:nvSpPr>
        <p:spPr>
          <a:xfrm>
            <a:off x="153419" y="4597777"/>
            <a:ext cx="1254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Awe and Wonder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in our children.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743DBC1-2A93-43EB-B96A-9A76F12420A3}"/>
              </a:ext>
            </a:extLst>
          </p:cNvPr>
          <p:cNvSpPr txBox="1"/>
          <p:nvPr/>
        </p:nvSpPr>
        <p:spPr>
          <a:xfrm rot="20541770">
            <a:off x="8781498" y="2296834"/>
            <a:ext cx="1351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fun and consistent care routines.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51F94A-5ABE-4803-A575-69A5D89668DE}"/>
              </a:ext>
            </a:extLst>
          </p:cNvPr>
          <p:cNvSpPr txBox="1"/>
          <p:nvPr/>
        </p:nvSpPr>
        <p:spPr>
          <a:xfrm>
            <a:off x="10150971" y="2351118"/>
            <a:ext cx="1947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Provides age appropriate and accessible resources to ensure an enabling environment.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CF232337-E5AC-4883-8A75-5A0E00888F6D}"/>
              </a:ext>
            </a:extLst>
          </p:cNvPr>
          <p:cNvSpPr txBox="1"/>
          <p:nvPr/>
        </p:nvSpPr>
        <p:spPr>
          <a:xfrm>
            <a:off x="9412971" y="3228983"/>
            <a:ext cx="2822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Takes account of individual needs…Where are we now?  What are our next steps? What are our barriers?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3AA6587-ECC9-4134-A75B-770F1C221C3F}"/>
              </a:ext>
            </a:extLst>
          </p:cNvPr>
          <p:cNvSpPr txBox="1"/>
          <p:nvPr/>
        </p:nvSpPr>
        <p:spPr>
          <a:xfrm>
            <a:off x="263820" y="2413196"/>
            <a:ext cx="319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Uses staff knowledge of child development to help each child to ‘grow’.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D59E3A1-B817-49D5-B36E-B101AED8D034}"/>
              </a:ext>
            </a:extLst>
          </p:cNvPr>
          <p:cNvSpPr txBox="1"/>
          <p:nvPr/>
        </p:nvSpPr>
        <p:spPr>
          <a:xfrm>
            <a:off x="38351" y="3332611"/>
            <a:ext cx="1410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Values the importance of parental support and engagement to support next steps.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EADC79B-52BA-490B-BBC2-A6E6BD9C8A3C}"/>
              </a:ext>
            </a:extLst>
          </p:cNvPr>
          <p:cNvCxnSpPr>
            <a:cxnSpLocks/>
          </p:cNvCxnSpPr>
          <p:nvPr/>
        </p:nvCxnSpPr>
        <p:spPr>
          <a:xfrm flipV="1">
            <a:off x="6168810" y="2586051"/>
            <a:ext cx="140439" cy="101084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EA712C6-654E-434B-814F-40417618ABC5}"/>
              </a:ext>
            </a:extLst>
          </p:cNvPr>
          <p:cNvSpPr txBox="1"/>
          <p:nvPr/>
        </p:nvSpPr>
        <p:spPr>
          <a:xfrm>
            <a:off x="5666762" y="1966882"/>
            <a:ext cx="2065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Planning is personalised and flexible and linked with individual needs,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34815D1-301E-42BE-8DC3-A753C2FAAE65}"/>
              </a:ext>
            </a:extLst>
          </p:cNvPr>
          <p:cNvCxnSpPr>
            <a:cxnSpLocks/>
          </p:cNvCxnSpPr>
          <p:nvPr/>
        </p:nvCxnSpPr>
        <p:spPr>
          <a:xfrm>
            <a:off x="7025876" y="3613309"/>
            <a:ext cx="2527465" cy="4846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96B45F5-A3A5-4652-B009-390FCC99E251}"/>
              </a:ext>
            </a:extLst>
          </p:cNvPr>
          <p:cNvSpPr txBox="1"/>
          <p:nvPr/>
        </p:nvSpPr>
        <p:spPr>
          <a:xfrm>
            <a:off x="9508382" y="4001972"/>
            <a:ext cx="2680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a love of Reading (talk;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Nursery rhymes; puppets; images; age appropriate books; small world)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D91AEA6-33A2-4413-A395-D9BFD35F4D92}"/>
              </a:ext>
            </a:extLst>
          </p:cNvPr>
          <p:cNvCxnSpPr>
            <a:cxnSpLocks/>
          </p:cNvCxnSpPr>
          <p:nvPr/>
        </p:nvCxnSpPr>
        <p:spPr>
          <a:xfrm flipV="1">
            <a:off x="7301450" y="1585235"/>
            <a:ext cx="3024568" cy="165036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1B98A0C-D243-492A-A3CA-D4D9F07A19EC}"/>
              </a:ext>
            </a:extLst>
          </p:cNvPr>
          <p:cNvSpPr txBox="1"/>
          <p:nvPr/>
        </p:nvSpPr>
        <p:spPr>
          <a:xfrm>
            <a:off x="10210017" y="1017505"/>
            <a:ext cx="1829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A main focus is on the prime areas and children’s individual development in these areas whilst also covering the Specific.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46172FA-1660-43BE-8806-EC6286E3FE22}"/>
              </a:ext>
            </a:extLst>
          </p:cNvPr>
          <p:cNvSpPr txBox="1"/>
          <p:nvPr/>
        </p:nvSpPr>
        <p:spPr>
          <a:xfrm>
            <a:off x="5032946" y="5474256"/>
            <a:ext cx="12150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Takes into account ‘How’ children are learning and the COEL to inform next steps.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86F3587-A484-4D6F-A1D2-8B8311B928C5}"/>
              </a:ext>
            </a:extLst>
          </p:cNvPr>
          <p:cNvCxnSpPr>
            <a:cxnSpLocks/>
          </p:cNvCxnSpPr>
          <p:nvPr/>
        </p:nvCxnSpPr>
        <p:spPr>
          <a:xfrm>
            <a:off x="5485522" y="3956476"/>
            <a:ext cx="6401" cy="152864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D4B3D2F-CC6C-4596-B70F-4FAB61BE44F9}"/>
              </a:ext>
            </a:extLst>
          </p:cNvPr>
          <p:cNvCxnSpPr>
            <a:cxnSpLocks/>
          </p:cNvCxnSpPr>
          <p:nvPr/>
        </p:nvCxnSpPr>
        <p:spPr>
          <a:xfrm flipH="1" flipV="1">
            <a:off x="3966876" y="3191405"/>
            <a:ext cx="862832" cy="4888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87E2E84D-7D0F-48AC-A766-7F4CA2F448E7}"/>
              </a:ext>
            </a:extLst>
          </p:cNvPr>
          <p:cNvSpPr txBox="1"/>
          <p:nvPr/>
        </p:nvSpPr>
        <p:spPr>
          <a:xfrm>
            <a:off x="963536" y="2887074"/>
            <a:ext cx="3194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Promotes continual reflection on the rates of progress and adjustment of practice appropriately.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94656D7-4A7F-4A6C-9CA2-CEF3BC39D12A}"/>
              </a:ext>
            </a:extLst>
          </p:cNvPr>
          <p:cNvCxnSpPr>
            <a:cxnSpLocks/>
          </p:cNvCxnSpPr>
          <p:nvPr/>
        </p:nvCxnSpPr>
        <p:spPr>
          <a:xfrm>
            <a:off x="6779284" y="3928731"/>
            <a:ext cx="0" cy="112894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0B01884-16C6-48B5-A9FC-9BD6E763DEBC}"/>
              </a:ext>
            </a:extLst>
          </p:cNvPr>
          <p:cNvSpPr txBox="1"/>
          <p:nvPr/>
        </p:nvSpPr>
        <p:spPr>
          <a:xfrm>
            <a:off x="6277260" y="5057679"/>
            <a:ext cx="1351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Balances play and exploration with adult guided activities.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91A456F-50C7-460F-8157-1426858AD419}"/>
              </a:ext>
            </a:extLst>
          </p:cNvPr>
          <p:cNvSpPr txBox="1"/>
          <p:nvPr/>
        </p:nvSpPr>
        <p:spPr>
          <a:xfrm>
            <a:off x="5479124" y="4109812"/>
            <a:ext cx="1275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‘Is ambitious; right for today and prepares for tomorrow’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(Julian </a:t>
            </a:r>
            <a:r>
              <a:rPr lang="en-GB" sz="1200" dirty="0" err="1">
                <a:latin typeface="Comic Sans MS" panose="030F0702030302020204" pitchFamily="66" charset="0"/>
              </a:rPr>
              <a:t>Grenier</a:t>
            </a:r>
            <a:r>
              <a:rPr lang="en-GB" sz="12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1BD51CF-8671-4E18-8192-24D98B9B4F99}"/>
              </a:ext>
            </a:extLst>
          </p:cNvPr>
          <p:cNvCxnSpPr>
            <a:cxnSpLocks/>
          </p:cNvCxnSpPr>
          <p:nvPr/>
        </p:nvCxnSpPr>
        <p:spPr>
          <a:xfrm>
            <a:off x="6154658" y="3669565"/>
            <a:ext cx="40819" cy="49234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C1E6F7C-BE57-4EE5-B3B3-19C3B49D8277}"/>
              </a:ext>
            </a:extLst>
          </p:cNvPr>
          <p:cNvSpPr/>
          <p:nvPr/>
        </p:nvSpPr>
        <p:spPr>
          <a:xfrm>
            <a:off x="4639734" y="2858911"/>
            <a:ext cx="2709334" cy="1140177"/>
          </a:xfrm>
          <a:prstGeom prst="roundRect">
            <a:avLst/>
          </a:prstGeom>
          <a:solidFill>
            <a:srgbClr val="0070C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/>
              <a:t>Acorns Nursery</a:t>
            </a:r>
          </a:p>
          <a:p>
            <a:pPr algn="ctr"/>
            <a:r>
              <a:rPr lang="en-GB" dirty="0"/>
              <a:t>LITTLE ACORNS</a:t>
            </a:r>
            <a:endParaRPr lang="en-GB" dirty="0">
              <a:cs typeface="Calibri"/>
            </a:endParaRPr>
          </a:p>
          <a:p>
            <a:pPr algn="ctr"/>
            <a:r>
              <a:rPr lang="en-GB" dirty="0"/>
              <a:t>Our Curriculum…</a:t>
            </a:r>
          </a:p>
          <a:p>
            <a:pPr algn="ctr"/>
            <a:r>
              <a:rPr lang="en-GB" dirty="0"/>
              <a:t>(what do we offer?)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493B22-A8E2-AF54-57F7-09B85D86D40B}"/>
              </a:ext>
            </a:extLst>
          </p:cNvPr>
          <p:cNvSpPr txBox="1"/>
          <p:nvPr/>
        </p:nvSpPr>
        <p:spPr>
          <a:xfrm rot="1213567">
            <a:off x="7684867" y="4307323"/>
            <a:ext cx="18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Support children to develop confidence and self-esteem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9757AC-805D-AE54-8D90-B182A20A6B37}"/>
              </a:ext>
            </a:extLst>
          </p:cNvPr>
          <p:cNvSpPr txBox="1"/>
          <p:nvPr/>
        </p:nvSpPr>
        <p:spPr>
          <a:xfrm rot="19589060">
            <a:off x="7536039" y="1762013"/>
            <a:ext cx="2872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Promote independence, self-care and</a:t>
            </a:r>
          </a:p>
          <a:p>
            <a:pPr algn="ctr"/>
            <a:r>
              <a:rPr lang="en-GB" sz="1200" dirty="0"/>
              <a:t>hygiene routines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4E82DC2-CCF5-A44A-7C45-81A47138094E}"/>
              </a:ext>
            </a:extLst>
          </p:cNvPr>
          <p:cNvSpPr txBox="1"/>
          <p:nvPr/>
        </p:nvSpPr>
        <p:spPr>
          <a:xfrm rot="18828108">
            <a:off x="2924713" y="4753495"/>
            <a:ext cx="21922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Promotes early social skills, sharing &amp; making early friendships..</a:t>
            </a:r>
          </a:p>
        </p:txBody>
      </p:sp>
    </p:spTree>
    <p:extLst>
      <p:ext uri="{BB962C8B-B14F-4D97-AF65-F5344CB8AC3E}">
        <p14:creationId xmlns:p14="http://schemas.microsoft.com/office/powerpoint/2010/main" val="75416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472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Cocks, Suzanne</dc:creator>
  <cp:lastModifiedBy>Cocks, Suzanne</cp:lastModifiedBy>
  <cp:revision>3</cp:revision>
  <cp:lastPrinted>2021-11-24T14:38:37Z</cp:lastPrinted>
  <dcterms:created xsi:type="dcterms:W3CDTF">2021-11-17T13:14:36Z</dcterms:created>
  <dcterms:modified xsi:type="dcterms:W3CDTF">2023-09-14T09:59:13Z</dcterms:modified>
</cp:coreProperties>
</file>