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CC"/>
    <a:srgbClr val="51F9F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05E935F-1F98-402F-BFF4-BE79EFB0895B}" v="55" dt="2022-06-16T16:07:11.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2813" autoAdjust="0"/>
  </p:normalViewPr>
  <p:slideViewPr>
    <p:cSldViewPr snapToGrid="0">
      <p:cViewPr varScale="1">
        <p:scale>
          <a:sx n="87" d="100"/>
          <a:sy n="87" d="100"/>
        </p:scale>
        <p:origin x="13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kinson, Heather" userId="c3bd7d27-f001-4fb5-b9c2-c7e1ed5a2a2b" providerId="ADAL" clId="{48632059-084B-4062-BAAC-3595C83019F3}"/>
    <pc:docChg chg="custSel modSld">
      <pc:chgData name="Wilkinson, Heather" userId="c3bd7d27-f001-4fb5-b9c2-c7e1ed5a2a2b" providerId="ADAL" clId="{48632059-084B-4062-BAAC-3595C83019F3}" dt="2022-06-14T10:55:40.792" v="775" actId="1038"/>
      <pc:docMkLst>
        <pc:docMk/>
      </pc:docMkLst>
      <pc:sldChg chg="addSp delSp modSp mod">
        <pc:chgData name="Wilkinson, Heather" userId="c3bd7d27-f001-4fb5-b9c2-c7e1ed5a2a2b" providerId="ADAL" clId="{48632059-084B-4062-BAAC-3595C83019F3}" dt="2022-06-14T10:55:40.792" v="775" actId="1038"/>
        <pc:sldMkLst>
          <pc:docMk/>
          <pc:sldMk cId="1100647334" sldId="258"/>
        </pc:sldMkLst>
        <pc:spChg chg="add del mod">
          <ac:chgData name="Wilkinson, Heather" userId="c3bd7d27-f001-4fb5-b9c2-c7e1ed5a2a2b" providerId="ADAL" clId="{48632059-084B-4062-BAAC-3595C83019F3}" dt="2022-06-14T08:43:18.588" v="9"/>
          <ac:spMkLst>
            <pc:docMk/>
            <pc:sldMk cId="1100647334" sldId="258"/>
            <ac:spMk id="4" creationId="{845A6B88-B235-07CE-3AAC-54BBE776E338}"/>
          </ac:spMkLst>
        </pc:spChg>
        <pc:spChg chg="add mod">
          <ac:chgData name="Wilkinson, Heather" userId="c3bd7d27-f001-4fb5-b9c2-c7e1ed5a2a2b" providerId="ADAL" clId="{48632059-084B-4062-BAAC-3595C83019F3}" dt="2022-06-14T08:49:37.018" v="318" actId="20577"/>
          <ac:spMkLst>
            <pc:docMk/>
            <pc:sldMk cId="1100647334" sldId="258"/>
            <ac:spMk id="5" creationId="{27B7DD79-D13C-E968-C282-74C665115A92}"/>
          </ac:spMkLst>
        </pc:spChg>
        <pc:spChg chg="add mod">
          <ac:chgData name="Wilkinson, Heather" userId="c3bd7d27-f001-4fb5-b9c2-c7e1ed5a2a2b" providerId="ADAL" clId="{48632059-084B-4062-BAAC-3595C83019F3}" dt="2022-06-14T10:55:40.792" v="775" actId="1038"/>
          <ac:spMkLst>
            <pc:docMk/>
            <pc:sldMk cId="1100647334" sldId="258"/>
            <ac:spMk id="9" creationId="{98AAB938-C4C3-068A-8273-C81769A972FE}"/>
          </ac:spMkLst>
        </pc:spChg>
        <pc:spChg chg="add mod">
          <ac:chgData name="Wilkinson, Heather" userId="c3bd7d27-f001-4fb5-b9c2-c7e1ed5a2a2b" providerId="ADAL" clId="{48632059-084B-4062-BAAC-3595C83019F3}" dt="2022-06-14T08:49:55.019" v="322" actId="1037"/>
          <ac:spMkLst>
            <pc:docMk/>
            <pc:sldMk cId="1100647334" sldId="258"/>
            <ac:spMk id="12" creationId="{5445F5EF-4389-8110-DECB-DFBEC27D3F63}"/>
          </ac:spMkLst>
        </pc:spChg>
        <pc:spChg chg="mod">
          <ac:chgData name="Wilkinson, Heather" userId="c3bd7d27-f001-4fb5-b9c2-c7e1ed5a2a2b" providerId="ADAL" clId="{48632059-084B-4062-BAAC-3595C83019F3}" dt="2022-06-14T08:57:39.935" v="774" actId="14100"/>
          <ac:spMkLst>
            <pc:docMk/>
            <pc:sldMk cId="1100647334" sldId="258"/>
            <ac:spMk id="13" creationId="{A82C34BF-1A2C-42D1-6711-7E2565A6BF89}"/>
          </ac:spMkLst>
        </pc:spChg>
        <pc:spChg chg="mod">
          <ac:chgData name="Wilkinson, Heather" userId="c3bd7d27-f001-4fb5-b9c2-c7e1ed5a2a2b" providerId="ADAL" clId="{48632059-084B-4062-BAAC-3595C83019F3}" dt="2022-06-14T08:50:24.931" v="324" actId="14100"/>
          <ac:spMkLst>
            <pc:docMk/>
            <pc:sldMk cId="1100647334" sldId="258"/>
            <ac:spMk id="19" creationId="{729BFC2C-5A39-65D9-B62D-8F49D319862F}"/>
          </ac:spMkLst>
        </pc:spChg>
        <pc:graphicFrameChg chg="modGraphic">
          <ac:chgData name="Wilkinson, Heather" userId="c3bd7d27-f001-4fb5-b9c2-c7e1ed5a2a2b" providerId="ADAL" clId="{48632059-084B-4062-BAAC-3595C83019F3}" dt="2022-06-14T08:43:13.882" v="7" actId="2711"/>
          <ac:graphicFrameMkLst>
            <pc:docMk/>
            <pc:sldMk cId="1100647334" sldId="258"/>
            <ac:graphicFrameMk id="3" creationId="{D185B5B8-3D19-23FD-6C6D-4CF9F3794B1A}"/>
          </ac:graphicFrameMkLst>
        </pc:graphicFrameChg>
        <pc:picChg chg="add mod">
          <ac:chgData name="Wilkinson, Heather" userId="c3bd7d27-f001-4fb5-b9c2-c7e1ed5a2a2b" providerId="ADAL" clId="{48632059-084B-4062-BAAC-3595C83019F3}" dt="2022-06-14T08:49:20.295" v="312" actId="1076"/>
          <ac:picMkLst>
            <pc:docMk/>
            <pc:sldMk cId="1100647334" sldId="258"/>
            <ac:picMk id="1026" creationId="{54E9ABA9-7100-0658-9619-21B46FEE9933}"/>
          </ac:picMkLst>
        </pc:picChg>
      </pc:sldChg>
    </pc:docChg>
  </pc:docChgLst>
  <pc:docChgLst>
    <pc:chgData name="Wilkinson, Heather" userId="c3bd7d27-f001-4fb5-b9c2-c7e1ed5a2a2b" providerId="ADAL" clId="{705E935F-1F98-402F-BFF4-BE79EFB0895B}"/>
    <pc:docChg chg="undo custSel modSld">
      <pc:chgData name="Wilkinson, Heather" userId="c3bd7d27-f001-4fb5-b9c2-c7e1ed5a2a2b" providerId="ADAL" clId="{705E935F-1F98-402F-BFF4-BE79EFB0895B}" dt="2022-06-17T06:15:07.283" v="1752" actId="20577"/>
      <pc:docMkLst>
        <pc:docMk/>
      </pc:docMkLst>
      <pc:sldChg chg="addSp delSp modSp mod">
        <pc:chgData name="Wilkinson, Heather" userId="c3bd7d27-f001-4fb5-b9c2-c7e1ed5a2a2b" providerId="ADAL" clId="{705E935F-1F98-402F-BFF4-BE79EFB0895B}" dt="2022-06-17T06:15:07.283" v="1752" actId="20577"/>
        <pc:sldMkLst>
          <pc:docMk/>
          <pc:sldMk cId="1100647334" sldId="258"/>
        </pc:sldMkLst>
        <pc:spChg chg="mod">
          <ac:chgData name="Wilkinson, Heather" userId="c3bd7d27-f001-4fb5-b9c2-c7e1ed5a2a2b" providerId="ADAL" clId="{705E935F-1F98-402F-BFF4-BE79EFB0895B}" dt="2022-06-17T06:15:07.283" v="1752" actId="20577"/>
          <ac:spMkLst>
            <pc:docMk/>
            <pc:sldMk cId="1100647334" sldId="258"/>
            <ac:spMk id="5" creationId="{27B7DD79-D13C-E968-C282-74C665115A92}"/>
          </ac:spMkLst>
        </pc:spChg>
        <pc:spChg chg="mod">
          <ac:chgData name="Wilkinson, Heather" userId="c3bd7d27-f001-4fb5-b9c2-c7e1ed5a2a2b" providerId="ADAL" clId="{705E935F-1F98-402F-BFF4-BE79EFB0895B}" dt="2022-06-16T16:12:46.308" v="1736" actId="207"/>
          <ac:spMkLst>
            <pc:docMk/>
            <pc:sldMk cId="1100647334" sldId="258"/>
            <ac:spMk id="9" creationId="{98AAB938-C4C3-068A-8273-C81769A972FE}"/>
          </ac:spMkLst>
        </pc:spChg>
        <pc:spChg chg="del mod">
          <ac:chgData name="Wilkinson, Heather" userId="c3bd7d27-f001-4fb5-b9c2-c7e1ed5a2a2b" providerId="ADAL" clId="{705E935F-1F98-402F-BFF4-BE79EFB0895B}" dt="2022-06-16T15:49:01.597" v="74" actId="478"/>
          <ac:spMkLst>
            <pc:docMk/>
            <pc:sldMk cId="1100647334" sldId="258"/>
            <ac:spMk id="10" creationId="{7FDB8692-8B46-CE91-ECBD-986264C10A69}"/>
          </ac:spMkLst>
        </pc:spChg>
        <pc:spChg chg="add del mod">
          <ac:chgData name="Wilkinson, Heather" userId="c3bd7d27-f001-4fb5-b9c2-c7e1ed5a2a2b" providerId="ADAL" clId="{705E935F-1F98-402F-BFF4-BE79EFB0895B}" dt="2022-06-16T15:50:04.893" v="106" actId="478"/>
          <ac:spMkLst>
            <pc:docMk/>
            <pc:sldMk cId="1100647334" sldId="258"/>
            <ac:spMk id="11" creationId="{8D63FB95-CE4E-615A-A53C-14BAE0881907}"/>
          </ac:spMkLst>
        </pc:spChg>
        <pc:spChg chg="del mod">
          <ac:chgData name="Wilkinson, Heather" userId="c3bd7d27-f001-4fb5-b9c2-c7e1ed5a2a2b" providerId="ADAL" clId="{705E935F-1F98-402F-BFF4-BE79EFB0895B}" dt="2022-06-16T15:50:34.346" v="115"/>
          <ac:spMkLst>
            <pc:docMk/>
            <pc:sldMk cId="1100647334" sldId="258"/>
            <ac:spMk id="12" creationId="{5445F5EF-4389-8110-DECB-DFBEC27D3F63}"/>
          </ac:spMkLst>
        </pc:spChg>
        <pc:spChg chg="mod">
          <ac:chgData name="Wilkinson, Heather" userId="c3bd7d27-f001-4fb5-b9c2-c7e1ed5a2a2b" providerId="ADAL" clId="{705E935F-1F98-402F-BFF4-BE79EFB0895B}" dt="2022-06-16T15:51:35.955" v="131" actId="14100"/>
          <ac:spMkLst>
            <pc:docMk/>
            <pc:sldMk cId="1100647334" sldId="258"/>
            <ac:spMk id="13" creationId="{A82C34BF-1A2C-42D1-6711-7E2565A6BF89}"/>
          </ac:spMkLst>
        </pc:spChg>
        <pc:spChg chg="add mod">
          <ac:chgData name="Wilkinson, Heather" userId="c3bd7d27-f001-4fb5-b9c2-c7e1ed5a2a2b" providerId="ADAL" clId="{705E935F-1F98-402F-BFF4-BE79EFB0895B}" dt="2022-06-16T15:52:38.954" v="138" actId="14100"/>
          <ac:spMkLst>
            <pc:docMk/>
            <pc:sldMk cId="1100647334" sldId="258"/>
            <ac:spMk id="14" creationId="{2906A2D7-4106-B7E8-A172-97F802DCAEF7}"/>
          </ac:spMkLst>
        </pc:spChg>
        <pc:spChg chg="add mod">
          <ac:chgData name="Wilkinson, Heather" userId="c3bd7d27-f001-4fb5-b9c2-c7e1ed5a2a2b" providerId="ADAL" clId="{705E935F-1F98-402F-BFF4-BE79EFB0895B}" dt="2022-06-16T16:13:39.998" v="1745" actId="207"/>
          <ac:spMkLst>
            <pc:docMk/>
            <pc:sldMk cId="1100647334" sldId="258"/>
            <ac:spMk id="15" creationId="{A2094E8C-4C75-1F5D-76C0-3AF81CEDCE71}"/>
          </ac:spMkLst>
        </pc:spChg>
        <pc:spChg chg="add mod">
          <ac:chgData name="Wilkinson, Heather" userId="c3bd7d27-f001-4fb5-b9c2-c7e1ed5a2a2b" providerId="ADAL" clId="{705E935F-1F98-402F-BFF4-BE79EFB0895B}" dt="2022-06-16T16:13:08.741" v="1740" actId="207"/>
          <ac:spMkLst>
            <pc:docMk/>
            <pc:sldMk cId="1100647334" sldId="258"/>
            <ac:spMk id="17" creationId="{6A77370F-E5B6-2676-86FD-1A4E63801970}"/>
          </ac:spMkLst>
        </pc:spChg>
        <pc:spChg chg="mod">
          <ac:chgData name="Wilkinson, Heather" userId="c3bd7d27-f001-4fb5-b9c2-c7e1ed5a2a2b" providerId="ADAL" clId="{705E935F-1F98-402F-BFF4-BE79EFB0895B}" dt="2022-06-16T15:52:23.563" v="135" actId="1076"/>
          <ac:spMkLst>
            <pc:docMk/>
            <pc:sldMk cId="1100647334" sldId="258"/>
            <ac:spMk id="19" creationId="{729BFC2C-5A39-65D9-B62D-8F49D319862F}"/>
          </ac:spMkLst>
        </pc:spChg>
        <pc:graphicFrameChg chg="mod modGraphic">
          <ac:chgData name="Wilkinson, Heather" userId="c3bd7d27-f001-4fb5-b9c2-c7e1ed5a2a2b" providerId="ADAL" clId="{705E935F-1F98-402F-BFF4-BE79EFB0895B}" dt="2022-06-17T06:14:53.674" v="1748" actId="20577"/>
          <ac:graphicFrameMkLst>
            <pc:docMk/>
            <pc:sldMk cId="1100647334" sldId="258"/>
            <ac:graphicFrameMk id="3" creationId="{D185B5B8-3D19-23FD-6C6D-4CF9F3794B1A}"/>
          </ac:graphicFrameMkLst>
        </pc:graphicFrameChg>
        <pc:picChg chg="add mod">
          <ac:chgData name="Wilkinson, Heather" userId="c3bd7d27-f001-4fb5-b9c2-c7e1ed5a2a2b" providerId="ADAL" clId="{705E935F-1F98-402F-BFF4-BE79EFB0895B}" dt="2022-06-16T16:05:32.776" v="796" actId="1076"/>
          <ac:picMkLst>
            <pc:docMk/>
            <pc:sldMk cId="1100647334" sldId="258"/>
            <ac:picMk id="16" creationId="{59A536C5-7A40-46D7-06E1-DD8BAC7EC18A}"/>
          </ac:picMkLst>
        </pc:picChg>
        <pc:picChg chg="add mod">
          <ac:chgData name="Wilkinson, Heather" userId="c3bd7d27-f001-4fb5-b9c2-c7e1ed5a2a2b" providerId="ADAL" clId="{705E935F-1F98-402F-BFF4-BE79EFB0895B}" dt="2022-06-16T16:06:26.837" v="916" actId="1076"/>
          <ac:picMkLst>
            <pc:docMk/>
            <pc:sldMk cId="1100647334" sldId="258"/>
            <ac:picMk id="18" creationId="{DE3A8618-1330-5E4F-AA9B-482288BEC321}"/>
          </ac:picMkLst>
        </pc:picChg>
        <pc:picChg chg="add mod">
          <ac:chgData name="Wilkinson, Heather" userId="c3bd7d27-f001-4fb5-b9c2-c7e1ed5a2a2b" providerId="ADAL" clId="{705E935F-1F98-402F-BFF4-BE79EFB0895B}" dt="2022-06-16T16:06:37.290" v="923" actId="1076"/>
          <ac:picMkLst>
            <pc:docMk/>
            <pc:sldMk cId="1100647334" sldId="258"/>
            <ac:picMk id="20" creationId="{8E73050D-D0B9-B5EB-5C6F-CD655E7FD97B}"/>
          </ac:picMkLst>
        </pc:picChg>
        <pc:picChg chg="add mod">
          <ac:chgData name="Wilkinson, Heather" userId="c3bd7d27-f001-4fb5-b9c2-c7e1ed5a2a2b" providerId="ADAL" clId="{705E935F-1F98-402F-BFF4-BE79EFB0895B}" dt="2022-06-16T16:06:45.493" v="933" actId="1076"/>
          <ac:picMkLst>
            <pc:docMk/>
            <pc:sldMk cId="1100647334" sldId="258"/>
            <ac:picMk id="21" creationId="{145ABDF8-1D43-2BCF-4422-DDE2923C8325}"/>
          </ac:picMkLst>
        </pc:picChg>
        <pc:picChg chg="add mod">
          <ac:chgData name="Wilkinson, Heather" userId="c3bd7d27-f001-4fb5-b9c2-c7e1ed5a2a2b" providerId="ADAL" clId="{705E935F-1F98-402F-BFF4-BE79EFB0895B}" dt="2022-06-16T16:06:53.462" v="937" actId="1076"/>
          <ac:picMkLst>
            <pc:docMk/>
            <pc:sldMk cId="1100647334" sldId="258"/>
            <ac:picMk id="22" creationId="{AD5E5921-F7DF-8A80-7B6F-9B0F1C41A991}"/>
          </ac:picMkLst>
        </pc:picChg>
        <pc:picChg chg="add mod">
          <ac:chgData name="Wilkinson, Heather" userId="c3bd7d27-f001-4fb5-b9c2-c7e1ed5a2a2b" providerId="ADAL" clId="{705E935F-1F98-402F-BFF4-BE79EFB0895B}" dt="2022-06-16T16:07:11.274" v="945" actId="1076"/>
          <ac:picMkLst>
            <pc:docMk/>
            <pc:sldMk cId="1100647334" sldId="258"/>
            <ac:picMk id="23" creationId="{9738948D-8B7B-46E8-E87B-320DC904E045}"/>
          </ac:picMkLst>
        </pc:picChg>
        <pc:picChg chg="mod">
          <ac:chgData name="Wilkinson, Heather" userId="c3bd7d27-f001-4fb5-b9c2-c7e1ed5a2a2b" providerId="ADAL" clId="{705E935F-1F98-402F-BFF4-BE79EFB0895B}" dt="2022-06-16T15:51:05.065" v="123" actId="14100"/>
          <ac:picMkLst>
            <pc:docMk/>
            <pc:sldMk cId="1100647334" sldId="258"/>
            <ac:picMk id="1026" creationId="{54E9ABA9-7100-0658-9619-21B46FEE993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DC46B5-444E-4EA2-954C-27E0CE0D33CB}" type="datetimeFigureOut">
              <a:rPr lang="en-GB" smtClean="0"/>
              <a:t>17/06/2022</a:t>
            </a:fld>
            <a:endParaRPr lang="en-GB"/>
          </a:p>
        </p:txBody>
      </p:sp>
      <p:sp>
        <p:nvSpPr>
          <p:cNvPr id="4" name="Slide Image Placeholder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969C48-E307-4D6B-9E06-3BAEC86EBB80}" type="slidenum">
              <a:rPr lang="en-GB" smtClean="0"/>
              <a:t>‹#›</a:t>
            </a:fld>
            <a:endParaRPr lang="en-GB"/>
          </a:p>
        </p:txBody>
      </p:sp>
    </p:spTree>
    <p:extLst>
      <p:ext uri="{BB962C8B-B14F-4D97-AF65-F5344CB8AC3E}">
        <p14:creationId xmlns:p14="http://schemas.microsoft.com/office/powerpoint/2010/main" val="39868476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C8969C48-E307-4D6B-9E06-3BAEC86EBB80}" type="slidenum">
              <a:rPr lang="en-GB" smtClean="0"/>
              <a:t>1</a:t>
            </a:fld>
            <a:endParaRPr lang="en-GB"/>
          </a:p>
        </p:txBody>
      </p:sp>
    </p:spTree>
    <p:extLst>
      <p:ext uri="{BB962C8B-B14F-4D97-AF65-F5344CB8AC3E}">
        <p14:creationId xmlns:p14="http://schemas.microsoft.com/office/powerpoint/2010/main" val="25327536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BCE61C1-5025-48AA-9C24-E2E3807E50A5}"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10675005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CE61C1-5025-48AA-9C24-E2E3807E50A5}"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1684897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CE61C1-5025-48AA-9C24-E2E3807E50A5}"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806685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CE61C1-5025-48AA-9C24-E2E3807E50A5}"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39065961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BCE61C1-5025-48AA-9C24-E2E3807E50A5}" type="datetimeFigureOut">
              <a:rPr lang="en-GB" smtClean="0"/>
              <a:t>17/06/2022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1567955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BCE61C1-5025-48AA-9C24-E2E3807E50A5}"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2002626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BCE61C1-5025-48AA-9C24-E2E3807E50A5}" type="datetimeFigureOut">
              <a:rPr lang="en-GB" smtClean="0"/>
              <a:t>17/06/2022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1929772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BCE61C1-5025-48AA-9C24-E2E3807E50A5}" type="datetimeFigureOut">
              <a:rPr lang="en-GB" smtClean="0"/>
              <a:t>17/06/2022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3575476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BCE61C1-5025-48AA-9C24-E2E3807E50A5}" type="datetimeFigureOut">
              <a:rPr lang="en-GB" smtClean="0"/>
              <a:t>17/06/2022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20313735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CE61C1-5025-48AA-9C24-E2E3807E50A5}"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14002134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BCE61C1-5025-48AA-9C24-E2E3807E50A5}" type="datetimeFigureOut">
              <a:rPr lang="en-GB" smtClean="0"/>
              <a:t>17/06/2022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0F39996-8C2A-4F57-BCC4-23CC73E716A8}" type="slidenum">
              <a:rPr lang="en-GB" smtClean="0"/>
              <a:t>‹#›</a:t>
            </a:fld>
            <a:endParaRPr lang="en-GB"/>
          </a:p>
        </p:txBody>
      </p:sp>
    </p:spTree>
    <p:extLst>
      <p:ext uri="{BB962C8B-B14F-4D97-AF65-F5344CB8AC3E}">
        <p14:creationId xmlns:p14="http://schemas.microsoft.com/office/powerpoint/2010/main" val="2104656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CE61C1-5025-48AA-9C24-E2E3807E50A5}" type="datetimeFigureOut">
              <a:rPr lang="en-GB" smtClean="0"/>
              <a:t>17/06/2022</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F39996-8C2A-4F57-BCC4-23CC73E716A8}" type="slidenum">
              <a:rPr lang="en-GB" smtClean="0"/>
              <a:t>‹#›</a:t>
            </a:fld>
            <a:endParaRPr lang="en-GB"/>
          </a:p>
        </p:txBody>
      </p:sp>
    </p:spTree>
    <p:extLst>
      <p:ext uri="{BB962C8B-B14F-4D97-AF65-F5344CB8AC3E}">
        <p14:creationId xmlns:p14="http://schemas.microsoft.com/office/powerpoint/2010/main" val="42743418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jpeg"/><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480504EF-6460-02E9-769B-640E38A5B169}"/>
              </a:ext>
            </a:extLst>
          </p:cNvPr>
          <p:cNvSpPr txBox="1"/>
          <p:nvPr/>
        </p:nvSpPr>
        <p:spPr>
          <a:xfrm>
            <a:off x="-9190" y="50993"/>
            <a:ext cx="9905999" cy="317459"/>
          </a:xfrm>
          <a:prstGeom prst="rect">
            <a:avLst/>
          </a:prstGeom>
          <a:noFill/>
        </p:spPr>
        <p:txBody>
          <a:bodyPr wrap="square" rtlCol="0">
            <a:spAutoFit/>
          </a:bodyPr>
          <a:lstStyle/>
          <a:p>
            <a:pPr algn="ctr"/>
            <a:r>
              <a:rPr lang="en-GB" sz="1463" b="1" u="sng" dirty="0">
                <a:latin typeface="Arial" panose="020B0604020202020204" pitchFamily="34" charset="0"/>
                <a:ea typeface="Calibri" panose="020F0502020204030204" pitchFamily="34" charset="0"/>
              </a:rPr>
              <a:t>Are all churches the same?</a:t>
            </a:r>
            <a:endParaRPr lang="en-GB" sz="1463" b="1" dirty="0"/>
          </a:p>
        </p:txBody>
      </p:sp>
      <p:graphicFrame>
        <p:nvGraphicFramePr>
          <p:cNvPr id="3" name="Table 2">
            <a:extLst>
              <a:ext uri="{FF2B5EF4-FFF2-40B4-BE49-F238E27FC236}">
                <a16:creationId xmlns:a16="http://schemas.microsoft.com/office/drawing/2014/main" id="{D185B5B8-3D19-23FD-6C6D-4CF9F3794B1A}"/>
              </a:ext>
            </a:extLst>
          </p:cNvPr>
          <p:cNvGraphicFramePr>
            <a:graphicFrameLocks noGrp="1"/>
          </p:cNvGraphicFramePr>
          <p:nvPr>
            <p:extLst>
              <p:ext uri="{D42A27DB-BD31-4B8C-83A1-F6EECF244321}">
                <p14:modId xmlns:p14="http://schemas.microsoft.com/office/powerpoint/2010/main" val="623766027"/>
              </p:ext>
            </p:extLst>
          </p:nvPr>
        </p:nvGraphicFramePr>
        <p:xfrm>
          <a:off x="104727" y="368452"/>
          <a:ext cx="5163310" cy="3446576"/>
        </p:xfrm>
        <a:graphic>
          <a:graphicData uri="http://schemas.openxmlformats.org/drawingml/2006/table">
            <a:tbl>
              <a:tblPr firstRow="1" bandRow="1">
                <a:tableStyleId>{5C22544A-7EE6-4342-B048-85BDC9FD1C3A}</a:tableStyleId>
              </a:tblPr>
              <a:tblGrid>
                <a:gridCol w="1318373">
                  <a:extLst>
                    <a:ext uri="{9D8B030D-6E8A-4147-A177-3AD203B41FA5}">
                      <a16:colId xmlns:a16="http://schemas.microsoft.com/office/drawing/2014/main" val="20000"/>
                    </a:ext>
                  </a:extLst>
                </a:gridCol>
                <a:gridCol w="3844937">
                  <a:extLst>
                    <a:ext uri="{9D8B030D-6E8A-4147-A177-3AD203B41FA5}">
                      <a16:colId xmlns:a16="http://schemas.microsoft.com/office/drawing/2014/main" val="20001"/>
                    </a:ext>
                  </a:extLst>
                </a:gridCol>
              </a:tblGrid>
              <a:tr h="236468">
                <a:tc gridSpan="2">
                  <a:txBody>
                    <a:bodyPr/>
                    <a:lstStyle/>
                    <a:p>
                      <a:r>
                        <a:rPr lang="en-GB" sz="1200" dirty="0">
                          <a:solidFill>
                            <a:schemeClr val="tx1"/>
                          </a:solidFill>
                          <a:latin typeface="Arial" panose="020B0604020202020204" pitchFamily="34" charset="0"/>
                          <a:cs typeface="Arial" panose="020B0604020202020204" pitchFamily="34" charset="0"/>
                        </a:rPr>
                        <a:t>Key Vocabulary</a:t>
                      </a:r>
                    </a:p>
                  </a:txBody>
                  <a:tcPr marL="74295" marR="74295" marT="37148" marB="37148">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lang="en-GB" sz="140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85870">
                <a:tc>
                  <a:txBody>
                    <a:bodyPr/>
                    <a:lstStyle/>
                    <a:p>
                      <a:pPr algn="ctr">
                        <a:lnSpc>
                          <a:spcPct val="115000"/>
                        </a:lnSpc>
                        <a:spcAft>
                          <a:spcPts val="1000"/>
                        </a:spcAft>
                      </a:pPr>
                      <a:r>
                        <a:rPr lang="en-GB" sz="1200" dirty="0">
                          <a:solidFill>
                            <a:schemeClr val="accent2">
                              <a:lumMod val="75000"/>
                            </a:schemeClr>
                          </a:solidFill>
                          <a:effectLst/>
                          <a:latin typeface="Arial" panose="020B0604020202020204" pitchFamily="34" charset="0"/>
                          <a:ea typeface="Calibri" panose="020F0502020204030204" pitchFamily="34" charset="0"/>
                          <a:cs typeface="Arial" panose="020B0604020202020204" pitchFamily="34" charset="0"/>
                        </a:rPr>
                        <a:t>denomination</a:t>
                      </a:r>
                    </a:p>
                  </a:txBody>
                  <a:tcPr marL="55721" marR="5572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pPr>
                      <a:r>
                        <a:rPr lang="en-GB" sz="1200" dirty="0">
                          <a:effectLst/>
                          <a:latin typeface="Arial" panose="020B0604020202020204" pitchFamily="34" charset="0"/>
                          <a:ea typeface="Calibri" panose="020F0502020204030204" pitchFamily="34" charset="0"/>
                          <a:cs typeface="Arial" panose="020B0604020202020204" pitchFamily="34" charset="0"/>
                        </a:rPr>
                        <a:t>A recognised branch of the Christian Church e.g. Catholic, Anglican, Methodist. </a:t>
                      </a:r>
                    </a:p>
                  </a:txBody>
                  <a:tcPr marL="55721" marR="55721"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85870">
                <a:tc>
                  <a:txBody>
                    <a:bodyPr/>
                    <a:lstStyle/>
                    <a:p>
                      <a:pPr algn="ctr">
                        <a:lnSpc>
                          <a:spcPct val="115000"/>
                        </a:lnSpc>
                        <a:spcAft>
                          <a:spcPts val="1000"/>
                        </a:spcAft>
                      </a:pPr>
                      <a:r>
                        <a:rPr lang="en-GB" sz="1200" dirty="0">
                          <a:solidFill>
                            <a:srgbClr val="FF3399"/>
                          </a:solidFill>
                          <a:effectLst/>
                          <a:latin typeface="Arial" panose="020B0604020202020204" pitchFamily="34" charset="0"/>
                          <a:ea typeface="Calibri" panose="020F0502020204030204" pitchFamily="34" charset="0"/>
                          <a:cs typeface="Arial" panose="020B0604020202020204" pitchFamily="34" charset="0"/>
                        </a:rPr>
                        <a:t>sacrament</a:t>
                      </a:r>
                    </a:p>
                  </a:txBody>
                  <a:tcPr marL="55721" marR="5572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pPr>
                      <a:r>
                        <a:rPr lang="en-GB" sz="1200" dirty="0">
                          <a:solidFill>
                            <a:srgbClr val="FF33CC"/>
                          </a:solidFill>
                          <a:effectLst/>
                          <a:latin typeface="Arial" panose="020B0604020202020204" pitchFamily="34" charset="0"/>
                          <a:ea typeface="Calibri" panose="020F0502020204030204" pitchFamily="34" charset="0"/>
                          <a:cs typeface="Arial" panose="020B0604020202020204" pitchFamily="34" charset="0"/>
                        </a:rPr>
                        <a:t>Sacraments</a:t>
                      </a:r>
                      <a:r>
                        <a:rPr lang="en-GB" sz="1200" dirty="0">
                          <a:effectLst/>
                          <a:latin typeface="Arial" panose="020B0604020202020204" pitchFamily="34" charset="0"/>
                          <a:ea typeface="Calibri" panose="020F0502020204030204" pitchFamily="34" charset="0"/>
                          <a:cs typeface="Arial" panose="020B0604020202020204" pitchFamily="34" charset="0"/>
                        </a:rPr>
                        <a:t> are rituals that teach, strengthen and express faith through which God can communicate His grace to an individual.</a:t>
                      </a:r>
                    </a:p>
                  </a:txBody>
                  <a:tcPr marL="55721" marR="55721"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85870">
                <a:tc>
                  <a:txBody>
                    <a:bodyPr/>
                    <a:lstStyle/>
                    <a:p>
                      <a:pPr algn="ctr">
                        <a:lnSpc>
                          <a:spcPct val="115000"/>
                        </a:lnSpc>
                        <a:spcAft>
                          <a:spcPts val="1000"/>
                        </a:spcAft>
                      </a:pPr>
                      <a:r>
                        <a:rPr lang="en-GB" sz="1200" dirty="0">
                          <a:solidFill>
                            <a:srgbClr val="00B050"/>
                          </a:solidFill>
                          <a:effectLst/>
                          <a:latin typeface="Arial" panose="020B0604020202020204" pitchFamily="34" charset="0"/>
                          <a:ea typeface="Calibri" panose="020F0502020204030204" pitchFamily="34" charset="0"/>
                          <a:cs typeface="Arial" panose="020B0604020202020204" pitchFamily="34" charset="0"/>
                        </a:rPr>
                        <a:t>Eucharist</a:t>
                      </a:r>
                    </a:p>
                  </a:txBody>
                  <a:tcPr marL="55721" marR="5572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pPr>
                      <a:r>
                        <a:rPr lang="en-GB" sz="1200" dirty="0">
                          <a:effectLst/>
                          <a:latin typeface="Arial" panose="020B0604020202020204" pitchFamily="34" charset="0"/>
                          <a:ea typeface="Calibri" panose="020F0502020204030204" pitchFamily="34" charset="0"/>
                          <a:cs typeface="Arial" panose="020B0604020202020204" pitchFamily="34" charset="0"/>
                        </a:rPr>
                        <a:t>One of the seven </a:t>
                      </a:r>
                      <a:r>
                        <a:rPr lang="en-GB" sz="1200" dirty="0">
                          <a:solidFill>
                            <a:srgbClr val="FF33CC"/>
                          </a:solidFill>
                          <a:effectLst/>
                          <a:latin typeface="Arial" panose="020B0604020202020204" pitchFamily="34" charset="0"/>
                          <a:ea typeface="Calibri" panose="020F0502020204030204" pitchFamily="34" charset="0"/>
                          <a:cs typeface="Arial" panose="020B0604020202020204" pitchFamily="34" charset="0"/>
                        </a:rPr>
                        <a:t>sacraments</a:t>
                      </a:r>
                      <a:r>
                        <a:rPr lang="en-GB" sz="1200" dirty="0">
                          <a:effectLst/>
                          <a:latin typeface="Arial" panose="020B0604020202020204" pitchFamily="34" charset="0"/>
                          <a:ea typeface="Calibri" panose="020F0502020204030204" pitchFamily="34" charset="0"/>
                          <a:cs typeface="Arial" panose="020B0604020202020204" pitchFamily="34" charset="0"/>
                        </a:rPr>
                        <a:t>. The </a:t>
                      </a:r>
                      <a:r>
                        <a:rPr lang="en-GB" sz="1200" dirty="0">
                          <a:solidFill>
                            <a:srgbClr val="FF33CC"/>
                          </a:solidFill>
                          <a:effectLst/>
                          <a:latin typeface="Arial" panose="020B0604020202020204" pitchFamily="34" charset="0"/>
                          <a:ea typeface="Calibri" panose="020F0502020204030204" pitchFamily="34" charset="0"/>
                          <a:cs typeface="Arial" panose="020B0604020202020204" pitchFamily="34" charset="0"/>
                        </a:rPr>
                        <a:t>sacrament</a:t>
                      </a:r>
                      <a:r>
                        <a:rPr lang="en-GB" sz="1200" dirty="0">
                          <a:effectLst/>
                          <a:latin typeface="Arial" panose="020B0604020202020204" pitchFamily="34" charset="0"/>
                          <a:ea typeface="Calibri" panose="020F0502020204030204" pitchFamily="34" charset="0"/>
                          <a:cs typeface="Arial" panose="020B0604020202020204" pitchFamily="34" charset="0"/>
                        </a:rPr>
                        <a:t> of the </a:t>
                      </a:r>
                      <a:r>
                        <a:rPr lang="en-GB" sz="1200" dirty="0">
                          <a:solidFill>
                            <a:srgbClr val="00B050"/>
                          </a:solidFill>
                          <a:effectLst/>
                          <a:latin typeface="Arial" panose="020B0604020202020204" pitchFamily="34" charset="0"/>
                          <a:ea typeface="Calibri" panose="020F0502020204030204" pitchFamily="34" charset="0"/>
                          <a:cs typeface="Arial" panose="020B0604020202020204" pitchFamily="34" charset="0"/>
                        </a:rPr>
                        <a:t>Eucharist</a:t>
                      </a:r>
                      <a:r>
                        <a:rPr lang="en-GB" sz="1200" dirty="0">
                          <a:effectLst/>
                          <a:latin typeface="Arial" panose="020B0604020202020204" pitchFamily="34" charset="0"/>
                          <a:ea typeface="Calibri" panose="020F0502020204030204" pitchFamily="34" charset="0"/>
                          <a:cs typeface="Arial" panose="020B0604020202020204" pitchFamily="34" charset="0"/>
                        </a:rPr>
                        <a:t> is when Christians remember the Last Supper.</a:t>
                      </a:r>
                    </a:p>
                  </a:txBody>
                  <a:tcPr marL="55721" marR="55721"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85870">
                <a:tc>
                  <a:txBody>
                    <a:bodyPr/>
                    <a:lstStyle/>
                    <a:p>
                      <a:pPr algn="ctr">
                        <a:lnSpc>
                          <a:spcPct val="115000"/>
                        </a:lnSpc>
                        <a:spcAft>
                          <a:spcPts val="1000"/>
                        </a:spcAft>
                      </a:pPr>
                      <a:r>
                        <a:rPr lang="en-GB" sz="1200" dirty="0">
                          <a:solidFill>
                            <a:srgbClr val="7030A0"/>
                          </a:solidFill>
                          <a:effectLst/>
                          <a:latin typeface="Arial" panose="020B0604020202020204" pitchFamily="34" charset="0"/>
                          <a:ea typeface="Calibri" panose="020F0502020204030204" pitchFamily="34" charset="0"/>
                          <a:cs typeface="Arial" panose="020B0604020202020204" pitchFamily="34" charset="0"/>
                        </a:rPr>
                        <a:t>Baptism</a:t>
                      </a:r>
                    </a:p>
                  </a:txBody>
                  <a:tcPr marL="55721" marR="5572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pPr>
                      <a:r>
                        <a:rPr lang="en-GB" sz="1200" dirty="0">
                          <a:effectLst/>
                          <a:latin typeface="Arial" panose="020B0604020202020204" pitchFamily="34" charset="0"/>
                          <a:ea typeface="Calibri" panose="020F0502020204030204" pitchFamily="34" charset="0"/>
                          <a:cs typeface="Arial" panose="020B0604020202020204" pitchFamily="34" charset="0"/>
                        </a:rPr>
                        <a:t>One of the seven </a:t>
                      </a:r>
                      <a:r>
                        <a:rPr lang="en-GB" sz="1200" dirty="0">
                          <a:solidFill>
                            <a:srgbClr val="FF33CC"/>
                          </a:solidFill>
                          <a:effectLst/>
                          <a:latin typeface="Arial" panose="020B0604020202020204" pitchFamily="34" charset="0"/>
                          <a:ea typeface="Calibri" panose="020F0502020204030204" pitchFamily="34" charset="0"/>
                          <a:cs typeface="Arial" panose="020B0604020202020204" pitchFamily="34" charset="0"/>
                        </a:rPr>
                        <a:t>sacraments</a:t>
                      </a:r>
                      <a:r>
                        <a:rPr lang="en-GB" sz="1200" dirty="0">
                          <a:effectLst/>
                          <a:latin typeface="Arial" panose="020B0604020202020204" pitchFamily="34" charset="0"/>
                          <a:ea typeface="Calibri" panose="020F0502020204030204" pitchFamily="34" charset="0"/>
                          <a:cs typeface="Arial" panose="020B0604020202020204" pitchFamily="34" charset="0"/>
                        </a:rPr>
                        <a:t>. Christians believe that baptising cleanses people from original sin and marks a person’s official entry into the Church.</a:t>
                      </a:r>
                    </a:p>
                  </a:txBody>
                  <a:tcPr marL="55721" marR="55721"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385870">
                <a:tc>
                  <a:txBody>
                    <a:bodyPr/>
                    <a:lstStyle/>
                    <a:p>
                      <a:pPr algn="ctr">
                        <a:lnSpc>
                          <a:spcPct val="115000"/>
                        </a:lnSpc>
                        <a:spcAft>
                          <a:spcPts val="1000"/>
                        </a:spcAft>
                      </a:pPr>
                      <a:r>
                        <a:rPr lang="en-GB" sz="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congregation</a:t>
                      </a:r>
                    </a:p>
                  </a:txBody>
                  <a:tcPr marL="55721" marR="5572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pPr>
                      <a:r>
                        <a:rPr lang="en-GB" sz="1200" dirty="0">
                          <a:effectLst/>
                          <a:latin typeface="Arial" panose="020B0604020202020204" pitchFamily="34" charset="0"/>
                          <a:ea typeface="Calibri" panose="020F0502020204030204" pitchFamily="34" charset="0"/>
                          <a:cs typeface="Arial" panose="020B0604020202020204" pitchFamily="34" charset="0"/>
                        </a:rPr>
                        <a:t>The people who come to church services are called the </a:t>
                      </a:r>
                      <a:r>
                        <a:rPr lang="en-GB" sz="1200" dirty="0">
                          <a:solidFill>
                            <a:srgbClr val="FF0000"/>
                          </a:solidFill>
                          <a:effectLst/>
                          <a:latin typeface="Arial" panose="020B0604020202020204" pitchFamily="34" charset="0"/>
                          <a:ea typeface="Calibri" panose="020F0502020204030204" pitchFamily="34" charset="0"/>
                          <a:cs typeface="Arial" panose="020B0604020202020204" pitchFamily="34" charset="0"/>
                        </a:rPr>
                        <a:t>congregation</a:t>
                      </a:r>
                      <a:r>
                        <a:rPr lang="en-GB" sz="1200" dirty="0">
                          <a:effectLst/>
                          <a:latin typeface="Arial" panose="020B0604020202020204" pitchFamily="34" charset="0"/>
                          <a:ea typeface="Calibri" panose="020F0502020204030204" pitchFamily="34" charset="0"/>
                          <a:cs typeface="Arial" panose="020B0604020202020204" pitchFamily="34" charset="0"/>
                        </a:rPr>
                        <a:t>.</a:t>
                      </a:r>
                    </a:p>
                  </a:txBody>
                  <a:tcPr marL="55721" marR="55721"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05157524"/>
                  </a:ext>
                </a:extLst>
              </a:tr>
              <a:tr h="385870">
                <a:tc>
                  <a:txBody>
                    <a:bodyPr/>
                    <a:lstStyle/>
                    <a:p>
                      <a:pPr algn="ctr">
                        <a:lnSpc>
                          <a:spcPct val="115000"/>
                        </a:lnSpc>
                        <a:spcAft>
                          <a:spcPts val="1000"/>
                        </a:spcAft>
                        <a:tabLst>
                          <a:tab pos="4324350" algn="l"/>
                        </a:tabLst>
                      </a:pPr>
                      <a:r>
                        <a:rPr lang="en-GB" sz="1200" dirty="0">
                          <a:solidFill>
                            <a:srgbClr val="00B0F0"/>
                          </a:solidFill>
                          <a:effectLst/>
                          <a:latin typeface="Arial" panose="020B0604020202020204" pitchFamily="34" charset="0"/>
                          <a:ea typeface="Calibri" panose="020F0502020204030204" pitchFamily="34" charset="0"/>
                          <a:cs typeface="Arial" panose="020B0604020202020204" pitchFamily="34" charset="0"/>
                        </a:rPr>
                        <a:t>service</a:t>
                      </a:r>
                    </a:p>
                  </a:txBody>
                  <a:tcPr marL="55721" marR="5572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tabLst>
                          <a:tab pos="4324350" algn="l"/>
                        </a:tabLst>
                      </a:pPr>
                      <a:r>
                        <a:rPr lang="en-GB" sz="1200" dirty="0">
                          <a:effectLst/>
                          <a:latin typeface="Arial" panose="020B0604020202020204" pitchFamily="34" charset="0"/>
                          <a:ea typeface="Calibri" panose="020F0502020204030204" pitchFamily="34" charset="0"/>
                          <a:cs typeface="Arial" panose="020B0604020202020204" pitchFamily="34" charset="0"/>
                        </a:rPr>
                        <a:t>The act of communal (collective) worship, using in a place of worship.</a:t>
                      </a:r>
                    </a:p>
                  </a:txBody>
                  <a:tcPr marL="55721" marR="55721"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385870">
                <a:tc>
                  <a:txBody>
                    <a:bodyPr/>
                    <a:lstStyle/>
                    <a:p>
                      <a:pPr algn="ctr">
                        <a:lnSpc>
                          <a:spcPct val="115000"/>
                        </a:lnSpc>
                        <a:spcAft>
                          <a:spcPts val="1000"/>
                        </a:spcAft>
                        <a:tabLst>
                          <a:tab pos="4324350" algn="l"/>
                        </a:tabLst>
                      </a:pPr>
                      <a:r>
                        <a:rPr lang="en-GB" sz="1200" dirty="0">
                          <a:solidFill>
                            <a:srgbClr val="51F9F5"/>
                          </a:solidFill>
                          <a:effectLst/>
                          <a:latin typeface="Arial" panose="020B0604020202020204" pitchFamily="34" charset="0"/>
                          <a:ea typeface="Calibri" panose="020F0502020204030204" pitchFamily="34" charset="0"/>
                          <a:cs typeface="Arial" panose="020B0604020202020204" pitchFamily="34" charset="0"/>
                        </a:rPr>
                        <a:t>hospitality</a:t>
                      </a:r>
                    </a:p>
                  </a:txBody>
                  <a:tcPr marL="55721" marR="55721" marT="0" marB="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tc>
                  <a:txBody>
                    <a:bodyPr/>
                    <a:lstStyle/>
                    <a:p>
                      <a:pPr algn="l">
                        <a:lnSpc>
                          <a:spcPct val="100000"/>
                        </a:lnSpc>
                        <a:spcAft>
                          <a:spcPts val="1000"/>
                        </a:spcAft>
                        <a:tabLst>
                          <a:tab pos="4324350" algn="l"/>
                        </a:tabLst>
                      </a:pPr>
                      <a:r>
                        <a:rPr lang="en-GB" sz="1200" dirty="0">
                          <a:effectLst/>
                          <a:latin typeface="Arial" panose="020B0604020202020204" pitchFamily="34" charset="0"/>
                          <a:ea typeface="Calibri" panose="020F0502020204030204" pitchFamily="34" charset="0"/>
                          <a:cs typeface="Arial" panose="020B0604020202020204" pitchFamily="34" charset="0"/>
                        </a:rPr>
                        <a:t>The friendly and generous welcoming of others.</a:t>
                      </a:r>
                    </a:p>
                  </a:txBody>
                  <a:tcPr marL="55721" marR="55721" marT="0" marB="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46751839"/>
                  </a:ext>
                </a:extLst>
              </a:tr>
            </a:tbl>
          </a:graphicData>
        </a:graphic>
      </p:graphicFrame>
      <p:sp>
        <p:nvSpPr>
          <p:cNvPr id="13" name="Rectangle 12">
            <a:extLst>
              <a:ext uri="{FF2B5EF4-FFF2-40B4-BE49-F238E27FC236}">
                <a16:creationId xmlns:a16="http://schemas.microsoft.com/office/drawing/2014/main" id="{A82C34BF-1A2C-42D1-6711-7E2565A6BF89}"/>
              </a:ext>
            </a:extLst>
          </p:cNvPr>
          <p:cNvSpPr/>
          <p:nvPr/>
        </p:nvSpPr>
        <p:spPr>
          <a:xfrm>
            <a:off x="122081" y="5076234"/>
            <a:ext cx="5145956" cy="173077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9" name="Rectangle 18">
            <a:extLst>
              <a:ext uri="{FF2B5EF4-FFF2-40B4-BE49-F238E27FC236}">
                <a16:creationId xmlns:a16="http://schemas.microsoft.com/office/drawing/2014/main" id="{729BFC2C-5A39-65D9-B62D-8F49D319862F}"/>
              </a:ext>
            </a:extLst>
          </p:cNvPr>
          <p:cNvSpPr/>
          <p:nvPr/>
        </p:nvSpPr>
        <p:spPr>
          <a:xfrm>
            <a:off x="122081" y="3836519"/>
            <a:ext cx="5163310" cy="1185647"/>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27B7DD79-D13C-E968-C282-74C665115A92}"/>
              </a:ext>
            </a:extLst>
          </p:cNvPr>
          <p:cNvSpPr txBox="1"/>
          <p:nvPr/>
        </p:nvSpPr>
        <p:spPr>
          <a:xfrm>
            <a:off x="104726" y="3836518"/>
            <a:ext cx="3654231" cy="1384995"/>
          </a:xfrm>
          <a:prstGeom prst="rect">
            <a:avLst/>
          </a:prstGeom>
          <a:noFill/>
        </p:spPr>
        <p:txBody>
          <a:bodyPr wrap="square" rtlCol="0">
            <a:spAutoFit/>
          </a:bodyPr>
          <a:lstStyle/>
          <a:p>
            <a:r>
              <a:rPr lang="en-GB" sz="1200" u="sng" dirty="0">
                <a:latin typeface="Arial" panose="020B0604020202020204" pitchFamily="34" charset="0"/>
                <a:cs typeface="Arial" panose="020B0604020202020204" pitchFamily="34" charset="0"/>
              </a:rPr>
              <a:t>What is a ‘church’?</a:t>
            </a:r>
          </a:p>
          <a:p>
            <a:r>
              <a:rPr lang="en-GB" sz="1200" dirty="0">
                <a:latin typeface="Arial" panose="020B0604020202020204" pitchFamily="34" charset="0"/>
                <a:cs typeface="Arial" panose="020B0604020202020204" pitchFamily="34" charset="0"/>
              </a:rPr>
              <a:t>The church is the people and not the building. It is one body of people all working together to share the good news and build the kingdom of God. Jesus said to Peter that he was the rock on which He would build His church (Matthew 16:18). </a:t>
            </a:r>
          </a:p>
          <a:p>
            <a:endParaRPr lang="en-GB" sz="1200" dirty="0">
              <a:latin typeface="Arial" panose="020B0604020202020204" pitchFamily="34" charset="0"/>
              <a:cs typeface="Arial" panose="020B0604020202020204" pitchFamily="34" charset="0"/>
            </a:endParaRPr>
          </a:p>
        </p:txBody>
      </p:sp>
      <p:sp>
        <p:nvSpPr>
          <p:cNvPr id="9" name="TextBox 8">
            <a:extLst>
              <a:ext uri="{FF2B5EF4-FFF2-40B4-BE49-F238E27FC236}">
                <a16:creationId xmlns:a16="http://schemas.microsoft.com/office/drawing/2014/main" id="{98AAB938-C4C3-068A-8273-C81769A972FE}"/>
              </a:ext>
            </a:extLst>
          </p:cNvPr>
          <p:cNvSpPr txBox="1"/>
          <p:nvPr/>
        </p:nvSpPr>
        <p:spPr>
          <a:xfrm>
            <a:off x="122081" y="5097774"/>
            <a:ext cx="5198987" cy="1569660"/>
          </a:xfrm>
          <a:prstGeom prst="rect">
            <a:avLst/>
          </a:prstGeom>
          <a:noFill/>
        </p:spPr>
        <p:txBody>
          <a:bodyPr wrap="square" rtlCol="0">
            <a:spAutoFit/>
          </a:bodyPr>
          <a:lstStyle/>
          <a:p>
            <a:r>
              <a:rPr lang="en-GB" sz="1200" u="sng" dirty="0">
                <a:latin typeface="Arial" panose="020B0604020202020204" pitchFamily="34" charset="0"/>
                <a:cs typeface="Arial" panose="020B0604020202020204" pitchFamily="34" charset="0"/>
              </a:rPr>
              <a:t>What the Bible says about how the church should behave (Romans 12).</a:t>
            </a:r>
          </a:p>
          <a:p>
            <a:pPr marL="171450" indent="-171450">
              <a:buFont typeface="Arial" panose="020B0604020202020204" pitchFamily="34" charset="0"/>
              <a:buChar char="•"/>
            </a:pPr>
            <a:r>
              <a:rPr lang="en-GB" sz="1200" b="1" dirty="0">
                <a:latin typeface="Arial" panose="020B0604020202020204" pitchFamily="34" charset="0"/>
                <a:cs typeface="Arial" panose="020B0604020202020204" pitchFamily="34" charset="0"/>
              </a:rPr>
              <a:t>Humility: </a:t>
            </a:r>
            <a:r>
              <a:rPr lang="en-GB" sz="1200" dirty="0">
                <a:latin typeface="Arial" panose="020B0604020202020204" pitchFamily="34" charset="0"/>
                <a:cs typeface="Arial" panose="020B0604020202020204" pitchFamily="34" charset="0"/>
              </a:rPr>
              <a:t>“Do not think of yourself more highly than you ought.”</a:t>
            </a:r>
          </a:p>
          <a:p>
            <a:pPr marL="171450" indent="-171450">
              <a:buFont typeface="Arial" panose="020B0604020202020204" pitchFamily="34" charset="0"/>
              <a:buChar char="•"/>
            </a:pPr>
            <a:r>
              <a:rPr lang="en-GB" sz="1200" b="1" dirty="0">
                <a:latin typeface="Arial" panose="020B0604020202020204" pitchFamily="34" charset="0"/>
                <a:cs typeface="Arial" panose="020B0604020202020204" pitchFamily="34" charset="0"/>
              </a:rPr>
              <a:t>Love: </a:t>
            </a:r>
            <a:r>
              <a:rPr lang="en-GB" sz="1200" dirty="0">
                <a:latin typeface="Arial" panose="020B0604020202020204" pitchFamily="34" charset="0"/>
                <a:cs typeface="Arial" panose="020B0604020202020204" pitchFamily="34" charset="0"/>
              </a:rPr>
              <a:t>“Love must be sincere.”</a:t>
            </a:r>
          </a:p>
          <a:p>
            <a:pPr marL="171450" indent="-171450">
              <a:buFont typeface="Arial" panose="020B0604020202020204" pitchFamily="34" charset="0"/>
              <a:buChar char="•"/>
            </a:pPr>
            <a:r>
              <a:rPr lang="en-GB" sz="1200" b="1" dirty="0">
                <a:latin typeface="Arial" panose="020B0604020202020204" pitchFamily="34" charset="0"/>
                <a:cs typeface="Arial" panose="020B0604020202020204" pitchFamily="34" charset="0"/>
              </a:rPr>
              <a:t>Friendship: </a:t>
            </a:r>
            <a:r>
              <a:rPr lang="en-GB" sz="1200" dirty="0">
                <a:latin typeface="Arial" panose="020B0604020202020204" pitchFamily="34" charset="0"/>
                <a:cs typeface="Arial" panose="020B0604020202020204" pitchFamily="34" charset="0"/>
              </a:rPr>
              <a:t>“Be devoted to one another.”</a:t>
            </a:r>
          </a:p>
          <a:p>
            <a:pPr marL="171450" indent="-171450">
              <a:buFont typeface="Arial" panose="020B0604020202020204" pitchFamily="34" charset="0"/>
              <a:buChar char="•"/>
            </a:pPr>
            <a:r>
              <a:rPr lang="en-GB" sz="1200" dirty="0">
                <a:latin typeface="Arial" panose="020B0604020202020204" pitchFamily="34" charset="0"/>
                <a:cs typeface="Arial" panose="020B0604020202020204" pitchFamily="34" charset="0"/>
              </a:rPr>
              <a:t>“Be </a:t>
            </a:r>
            <a:r>
              <a:rPr lang="en-GB" sz="1200" b="1" dirty="0">
                <a:latin typeface="Arial" panose="020B0604020202020204" pitchFamily="34" charset="0"/>
                <a:cs typeface="Arial" panose="020B0604020202020204" pitchFamily="34" charset="0"/>
              </a:rPr>
              <a:t>joy</a:t>
            </a:r>
            <a:r>
              <a:rPr lang="en-GB" sz="1200" dirty="0">
                <a:latin typeface="Arial" panose="020B0604020202020204" pitchFamily="34" charset="0"/>
                <a:cs typeface="Arial" panose="020B0604020202020204" pitchFamily="34" charset="0"/>
              </a:rPr>
              <a:t>ful, </a:t>
            </a:r>
            <a:r>
              <a:rPr lang="en-GB" sz="1200" b="1" dirty="0">
                <a:latin typeface="Arial" panose="020B0604020202020204" pitchFamily="34" charset="0"/>
                <a:cs typeface="Arial" panose="020B0604020202020204" pitchFamily="34" charset="0"/>
              </a:rPr>
              <a:t>patient</a:t>
            </a:r>
            <a:r>
              <a:rPr lang="en-GB" sz="1200" dirty="0">
                <a:latin typeface="Arial" panose="020B0604020202020204" pitchFamily="34" charset="0"/>
                <a:cs typeface="Arial" panose="020B0604020202020204" pitchFamily="34" charset="0"/>
              </a:rPr>
              <a:t>, </a:t>
            </a:r>
            <a:r>
              <a:rPr lang="en-GB" sz="1200" b="1" dirty="0">
                <a:latin typeface="Arial" panose="020B0604020202020204" pitchFamily="34" charset="0"/>
                <a:cs typeface="Arial" panose="020B0604020202020204" pitchFamily="34" charset="0"/>
              </a:rPr>
              <a:t>faithful</a:t>
            </a:r>
            <a:r>
              <a:rPr lang="en-GB" sz="1200"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200" b="1" dirty="0">
                <a:latin typeface="Arial" panose="020B0604020202020204" pitchFamily="34" charset="0"/>
                <a:cs typeface="Arial" panose="020B0604020202020204" pitchFamily="34" charset="0"/>
              </a:rPr>
              <a:t>Peace: </a:t>
            </a:r>
            <a:r>
              <a:rPr lang="en-GB" sz="1200" dirty="0">
                <a:latin typeface="Arial" panose="020B0604020202020204" pitchFamily="34" charset="0"/>
                <a:cs typeface="Arial" panose="020B0604020202020204" pitchFamily="34" charset="0"/>
              </a:rPr>
              <a:t>“Live in harmony.”</a:t>
            </a:r>
          </a:p>
          <a:p>
            <a:pPr marL="171450" indent="-171450">
              <a:buFont typeface="Arial" panose="020B0604020202020204" pitchFamily="34" charset="0"/>
              <a:buChar char="•"/>
            </a:pPr>
            <a:r>
              <a:rPr lang="en-GB" sz="1200" b="1" dirty="0">
                <a:latin typeface="Arial" panose="020B0604020202020204" pitchFamily="34" charset="0"/>
                <a:cs typeface="Arial" panose="020B0604020202020204" pitchFamily="34" charset="0"/>
              </a:rPr>
              <a:t>Compassion: </a:t>
            </a:r>
            <a:r>
              <a:rPr lang="en-GB" sz="1200" dirty="0">
                <a:latin typeface="Arial" panose="020B0604020202020204" pitchFamily="34" charset="0"/>
                <a:cs typeface="Arial" panose="020B0604020202020204" pitchFamily="34" charset="0"/>
              </a:rPr>
              <a:t>“Practice </a:t>
            </a:r>
            <a:r>
              <a:rPr lang="en-GB" sz="1200" dirty="0">
                <a:solidFill>
                  <a:srgbClr val="51F9F5"/>
                </a:solidFill>
                <a:latin typeface="Arial" panose="020B0604020202020204" pitchFamily="34" charset="0"/>
                <a:cs typeface="Arial" panose="020B0604020202020204" pitchFamily="34" charset="0"/>
              </a:rPr>
              <a:t>hospitality</a:t>
            </a:r>
            <a:r>
              <a:rPr lang="en-GB" sz="1200" dirty="0">
                <a:latin typeface="Arial" panose="020B0604020202020204" pitchFamily="34" charset="0"/>
                <a:cs typeface="Arial" panose="020B0604020202020204" pitchFamily="34" charset="0"/>
              </a:rPr>
              <a:t>.”</a:t>
            </a:r>
          </a:p>
          <a:p>
            <a:pPr marL="171450" indent="-171450">
              <a:buFont typeface="Arial" panose="020B0604020202020204" pitchFamily="34" charset="0"/>
              <a:buChar char="•"/>
            </a:pPr>
            <a:r>
              <a:rPr lang="en-GB" sz="1200" b="1" dirty="0">
                <a:latin typeface="Arial" panose="020B0604020202020204" pitchFamily="34" charset="0"/>
                <a:cs typeface="Arial" panose="020B0604020202020204" pitchFamily="34" charset="0"/>
              </a:rPr>
              <a:t>Forgiveness: </a:t>
            </a:r>
            <a:r>
              <a:rPr lang="en-GB" sz="1200" dirty="0">
                <a:latin typeface="Arial" panose="020B0604020202020204" pitchFamily="34" charset="0"/>
                <a:cs typeface="Arial" panose="020B0604020202020204" pitchFamily="34" charset="0"/>
              </a:rPr>
              <a:t>“Overcome evil with good.”</a:t>
            </a:r>
          </a:p>
        </p:txBody>
      </p:sp>
      <p:pic>
        <p:nvPicPr>
          <p:cNvPr id="1026" name="Picture 2" descr="Matthew 16: 13-20 – 23rd August 2020 – Peter the Rock? | Roger Farnworth">
            <a:extLst>
              <a:ext uri="{FF2B5EF4-FFF2-40B4-BE49-F238E27FC236}">
                <a16:creationId xmlns:a16="http://schemas.microsoft.com/office/drawing/2014/main" id="{54E9ABA9-7100-0658-9619-21B46FEE99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11988" y="3916322"/>
            <a:ext cx="1319309" cy="993303"/>
          </a:xfrm>
          <a:prstGeom prst="rect">
            <a:avLst/>
          </a:prstGeom>
          <a:noFill/>
          <a:extLst>
            <a:ext uri="{909E8E84-426E-40DD-AFC4-6F175D3DCCD1}">
              <a14:hiddenFill xmlns:a14="http://schemas.microsoft.com/office/drawing/2010/main">
                <a:solidFill>
                  <a:srgbClr val="FFFFFF"/>
                </a:solidFill>
              </a14:hiddenFill>
            </a:ext>
          </a:extLst>
        </p:spPr>
      </p:pic>
      <p:sp>
        <p:nvSpPr>
          <p:cNvPr id="14" name="Rectangle 13">
            <a:extLst>
              <a:ext uri="{FF2B5EF4-FFF2-40B4-BE49-F238E27FC236}">
                <a16:creationId xmlns:a16="http://schemas.microsoft.com/office/drawing/2014/main" id="{2906A2D7-4106-B7E8-A172-97F802DCAEF7}"/>
              </a:ext>
            </a:extLst>
          </p:cNvPr>
          <p:cNvSpPr/>
          <p:nvPr/>
        </p:nvSpPr>
        <p:spPr>
          <a:xfrm>
            <a:off x="5335929" y="368453"/>
            <a:ext cx="4465344" cy="6438554"/>
          </a:xfrm>
          <a:prstGeom prst="rect">
            <a:avLst/>
          </a:prstGeom>
          <a:no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2094E8C-4C75-1F5D-76C0-3AF81CEDCE71}"/>
              </a:ext>
            </a:extLst>
          </p:cNvPr>
          <p:cNvSpPr txBox="1"/>
          <p:nvPr/>
        </p:nvSpPr>
        <p:spPr>
          <a:xfrm>
            <a:off x="5318574" y="368452"/>
            <a:ext cx="4465344" cy="830997"/>
          </a:xfrm>
          <a:prstGeom prst="rect">
            <a:avLst/>
          </a:prstGeom>
          <a:noFill/>
        </p:spPr>
        <p:txBody>
          <a:bodyPr wrap="square" rtlCol="0">
            <a:spAutoFit/>
          </a:bodyPr>
          <a:lstStyle/>
          <a:p>
            <a:r>
              <a:rPr lang="en-GB" sz="1200" u="sng" dirty="0">
                <a:latin typeface="Arial" panose="020B0604020202020204" pitchFamily="34" charset="0"/>
                <a:cs typeface="Arial" panose="020B0604020202020204" pitchFamily="34" charset="0"/>
              </a:rPr>
              <a:t>Features of churches </a:t>
            </a:r>
          </a:p>
          <a:p>
            <a:r>
              <a:rPr lang="en-GB" sz="1200" dirty="0">
                <a:latin typeface="Arial" panose="020B0604020202020204" pitchFamily="34" charset="0"/>
                <a:cs typeface="Arial" panose="020B0604020202020204" pitchFamily="34" charset="0"/>
              </a:rPr>
              <a:t>Churches of different </a:t>
            </a:r>
            <a:r>
              <a:rPr lang="en-GB" sz="1200" dirty="0">
                <a:solidFill>
                  <a:schemeClr val="accent2">
                    <a:lumMod val="50000"/>
                  </a:schemeClr>
                </a:solidFill>
                <a:latin typeface="Arial" panose="020B0604020202020204" pitchFamily="34" charset="0"/>
                <a:cs typeface="Arial" panose="020B0604020202020204" pitchFamily="34" charset="0"/>
              </a:rPr>
              <a:t>denominations</a:t>
            </a:r>
            <a:r>
              <a:rPr lang="en-GB" sz="1200" dirty="0">
                <a:latin typeface="Arial" panose="020B0604020202020204" pitchFamily="34" charset="0"/>
                <a:cs typeface="Arial" panose="020B0604020202020204" pitchFamily="34" charset="0"/>
              </a:rPr>
              <a:t> and in different countries don’t all look the same. However, these are some of the features you might see inside.</a:t>
            </a:r>
          </a:p>
        </p:txBody>
      </p:sp>
      <p:pic>
        <p:nvPicPr>
          <p:cNvPr id="16" name="Picture 3">
            <a:extLst>
              <a:ext uri="{FF2B5EF4-FFF2-40B4-BE49-F238E27FC236}">
                <a16:creationId xmlns:a16="http://schemas.microsoft.com/office/drawing/2014/main" id="{59A536C5-7A40-46D7-06E1-DD8BAC7EC18A}"/>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5381954" y="1199449"/>
            <a:ext cx="818141" cy="6890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TextBox 16">
            <a:extLst>
              <a:ext uri="{FF2B5EF4-FFF2-40B4-BE49-F238E27FC236}">
                <a16:creationId xmlns:a16="http://schemas.microsoft.com/office/drawing/2014/main" id="{6A77370F-E5B6-2676-86FD-1A4E63801970}"/>
              </a:ext>
            </a:extLst>
          </p:cNvPr>
          <p:cNvSpPr txBox="1"/>
          <p:nvPr/>
        </p:nvSpPr>
        <p:spPr>
          <a:xfrm>
            <a:off x="6267987" y="1131988"/>
            <a:ext cx="3515931" cy="5447645"/>
          </a:xfrm>
          <a:prstGeom prst="rect">
            <a:avLst/>
          </a:prstGeom>
          <a:noFill/>
        </p:spPr>
        <p:txBody>
          <a:bodyPr wrap="square" rtlCol="0">
            <a:spAutoFit/>
          </a:bodyPr>
          <a:lstStyle/>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Altar</a:t>
            </a:r>
            <a:r>
              <a:rPr lang="en-GB" sz="1200" dirty="0">
                <a:latin typeface="Arial" panose="020B0604020202020204" pitchFamily="34" charset="0"/>
                <a:cs typeface="Arial" panose="020B0604020202020204" pitchFamily="34" charset="0"/>
              </a:rPr>
              <a:t> – the table at the very front of the church which holds the bread and wine for the </a:t>
            </a:r>
            <a:r>
              <a:rPr lang="en-GB" sz="1200" dirty="0">
                <a:solidFill>
                  <a:srgbClr val="00B050"/>
                </a:solidFill>
                <a:latin typeface="Arial" panose="020B0604020202020204" pitchFamily="34" charset="0"/>
                <a:cs typeface="Arial" panose="020B0604020202020204" pitchFamily="34" charset="0"/>
              </a:rPr>
              <a:t>Eucharist</a:t>
            </a:r>
            <a:r>
              <a:rPr lang="en-GB" sz="1200" dirty="0">
                <a:latin typeface="Arial" panose="020B0604020202020204" pitchFamily="34" charset="0"/>
                <a:cs typeface="Arial" panose="020B0604020202020204" pitchFamily="34" charset="0"/>
              </a:rPr>
              <a:t>.</a:t>
            </a: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Font </a:t>
            </a:r>
            <a:r>
              <a:rPr lang="en-GB" sz="1200" dirty="0">
                <a:latin typeface="Arial" panose="020B0604020202020204" pitchFamily="34" charset="0"/>
                <a:cs typeface="Arial" panose="020B0604020202020204" pitchFamily="34" charset="0"/>
              </a:rPr>
              <a:t>– This is where part of the </a:t>
            </a:r>
            <a:r>
              <a:rPr lang="en-GB" sz="1200" dirty="0">
                <a:solidFill>
                  <a:srgbClr val="7030A0"/>
                </a:solidFill>
                <a:latin typeface="Arial" panose="020B0604020202020204" pitchFamily="34" charset="0"/>
                <a:cs typeface="Arial" panose="020B0604020202020204" pitchFamily="34" charset="0"/>
              </a:rPr>
              <a:t>Baptism</a:t>
            </a:r>
            <a:r>
              <a:rPr lang="en-GB" sz="1200" dirty="0">
                <a:latin typeface="Arial" panose="020B0604020202020204" pitchFamily="34" charset="0"/>
                <a:cs typeface="Arial" panose="020B0604020202020204" pitchFamily="34" charset="0"/>
              </a:rPr>
              <a:t> service takes place. The font holds holy water.</a:t>
            </a: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Pews </a:t>
            </a:r>
            <a:r>
              <a:rPr lang="en-GB" sz="1200" dirty="0">
                <a:latin typeface="Arial" panose="020B0604020202020204" pitchFamily="34" charset="0"/>
                <a:cs typeface="Arial" panose="020B0604020202020204" pitchFamily="34" charset="0"/>
              </a:rPr>
              <a:t>– Some churches have pews (long wooden benches) where the </a:t>
            </a:r>
            <a:r>
              <a:rPr lang="en-GB" sz="1200" dirty="0">
                <a:solidFill>
                  <a:srgbClr val="FF0000"/>
                </a:solidFill>
                <a:latin typeface="Arial" panose="020B0604020202020204" pitchFamily="34" charset="0"/>
                <a:cs typeface="Arial" panose="020B0604020202020204" pitchFamily="34" charset="0"/>
              </a:rPr>
              <a:t>congregation</a:t>
            </a:r>
            <a:r>
              <a:rPr lang="en-GB" sz="1200" dirty="0">
                <a:latin typeface="Arial" panose="020B0604020202020204" pitchFamily="34" charset="0"/>
                <a:cs typeface="Arial" panose="020B0604020202020204" pitchFamily="34" charset="0"/>
              </a:rPr>
              <a:t> sits. Other churches have chairs.</a:t>
            </a: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Lectern </a:t>
            </a:r>
            <a:r>
              <a:rPr lang="en-GB" sz="1200" dirty="0">
                <a:latin typeface="Arial" panose="020B0604020202020204" pitchFamily="34" charset="0"/>
                <a:cs typeface="Arial" panose="020B0604020202020204" pitchFamily="34" charset="0"/>
              </a:rPr>
              <a:t>– Where the Bible sits. Readings are read from here during a </a:t>
            </a:r>
            <a:r>
              <a:rPr lang="en-GB" sz="1200" dirty="0">
                <a:solidFill>
                  <a:srgbClr val="00B0F0"/>
                </a:solidFill>
                <a:latin typeface="Arial" panose="020B0604020202020204" pitchFamily="34" charset="0"/>
                <a:cs typeface="Arial" panose="020B0604020202020204" pitchFamily="34" charset="0"/>
              </a:rPr>
              <a:t>service</a:t>
            </a:r>
            <a:r>
              <a:rPr lang="en-GB" sz="1200" dirty="0">
                <a:latin typeface="Arial" panose="020B0604020202020204" pitchFamily="34" charset="0"/>
                <a:cs typeface="Arial" panose="020B0604020202020204" pitchFamily="34" charset="0"/>
              </a:rPr>
              <a:t>.</a:t>
            </a: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Pulpit </a:t>
            </a:r>
            <a:r>
              <a:rPr lang="en-GB" sz="1200" dirty="0">
                <a:latin typeface="Arial" panose="020B0604020202020204" pitchFamily="34" charset="0"/>
                <a:cs typeface="Arial" panose="020B0604020202020204" pitchFamily="34" charset="0"/>
              </a:rPr>
              <a:t>– A raised platform from which the church leader can teach from the Bible.</a:t>
            </a: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endParaRPr lang="en-GB" sz="1200" b="1" dirty="0">
              <a:latin typeface="Arial" panose="020B0604020202020204" pitchFamily="34" charset="0"/>
              <a:cs typeface="Arial" panose="020B0604020202020204" pitchFamily="34" charset="0"/>
            </a:endParaRPr>
          </a:p>
          <a:p>
            <a:r>
              <a:rPr lang="en-GB" sz="1200" b="1" dirty="0">
                <a:latin typeface="Arial" panose="020B0604020202020204" pitchFamily="34" charset="0"/>
                <a:cs typeface="Arial" panose="020B0604020202020204" pitchFamily="34" charset="0"/>
              </a:rPr>
              <a:t>Candle </a:t>
            </a:r>
            <a:r>
              <a:rPr lang="en-GB" sz="1200" dirty="0">
                <a:latin typeface="Arial" panose="020B0604020202020204" pitchFamily="34" charset="0"/>
                <a:cs typeface="Arial" panose="020B0604020202020204" pitchFamily="34" charset="0"/>
              </a:rPr>
              <a:t> - To represent that Jesus is the light of the world.</a:t>
            </a:r>
            <a:endParaRPr lang="en-GB" sz="1200" b="1" dirty="0">
              <a:latin typeface="Arial" panose="020B0604020202020204" pitchFamily="34" charset="0"/>
              <a:cs typeface="Arial" panose="020B0604020202020204" pitchFamily="34" charset="0"/>
            </a:endParaRPr>
          </a:p>
        </p:txBody>
      </p:sp>
      <p:pic>
        <p:nvPicPr>
          <p:cNvPr id="18" name="Picture 17">
            <a:extLst>
              <a:ext uri="{FF2B5EF4-FFF2-40B4-BE49-F238E27FC236}">
                <a16:creationId xmlns:a16="http://schemas.microsoft.com/office/drawing/2014/main" id="{DE3A8618-1330-5E4F-AA9B-482288BEC321}"/>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5513990" y="2091740"/>
            <a:ext cx="554068" cy="824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 name="Picture 3">
            <a:extLst>
              <a:ext uri="{FF2B5EF4-FFF2-40B4-BE49-F238E27FC236}">
                <a16:creationId xmlns:a16="http://schemas.microsoft.com/office/drawing/2014/main" id="{8E73050D-D0B9-B5EB-5C6F-CD655E7FD97B}"/>
              </a:ext>
            </a:extLst>
          </p:cNvPr>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5436466" y="3082643"/>
            <a:ext cx="874327" cy="7323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Picture 18">
            <a:extLst>
              <a:ext uri="{FF2B5EF4-FFF2-40B4-BE49-F238E27FC236}">
                <a16:creationId xmlns:a16="http://schemas.microsoft.com/office/drawing/2014/main" id="{145ABDF8-1D43-2BCF-4422-DDE2923C8325}"/>
              </a:ext>
            </a:extLst>
          </p:cNvPr>
          <p:cNvPicPr>
            <a:picLocks noChangeAspect="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645994" y="3972539"/>
            <a:ext cx="422064" cy="8808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 name="Picture 4">
            <a:extLst>
              <a:ext uri="{FF2B5EF4-FFF2-40B4-BE49-F238E27FC236}">
                <a16:creationId xmlns:a16="http://schemas.microsoft.com/office/drawing/2014/main" id="{AD5E5921-F7DF-8A80-7B6F-9B0F1C41A991}"/>
              </a:ext>
            </a:extLst>
          </p:cNvPr>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5436466" y="5119352"/>
            <a:ext cx="775383" cy="7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4">
            <a:extLst>
              <a:ext uri="{FF2B5EF4-FFF2-40B4-BE49-F238E27FC236}">
                <a16:creationId xmlns:a16="http://schemas.microsoft.com/office/drawing/2014/main" id="{9738948D-8B7B-46E8-E87B-320DC904E045}"/>
              </a:ext>
            </a:extLst>
          </p:cNvPr>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5576398" y="6028691"/>
            <a:ext cx="495518" cy="661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10064733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200</TotalTime>
  <Words>401</Words>
  <Application>Microsoft Office PowerPoint</Application>
  <PresentationFormat>A4 Paper (210x297 mm)</PresentationFormat>
  <Paragraphs>51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Wilkinson, Heather</dc:creator>
  <cp:lastModifiedBy>Wilkinson, Heather</cp:lastModifiedBy>
  <cp:revision>1</cp:revision>
  <dcterms:created xsi:type="dcterms:W3CDTF">2022-06-14T06:25:42Z</dcterms:created>
  <dcterms:modified xsi:type="dcterms:W3CDTF">2022-06-17T06:15:12Z</dcterms:modified>
</cp:coreProperties>
</file>