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CC"/>
    <a:srgbClr val="66FFFF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C59A5-38CA-4996-AA58-2017F70B4C40}" v="84" dt="2022-04-04T12:19:51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0" autoAdjust="0"/>
  </p:normalViewPr>
  <p:slideViewPr>
    <p:cSldViewPr showGuides="1">
      <p:cViewPr varScale="1">
        <p:scale>
          <a:sx n="87" d="100"/>
          <a:sy n="87" d="100"/>
        </p:scale>
        <p:origin x="129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Heather" userId="c3bd7d27-f001-4fb5-b9c2-c7e1ed5a2a2b" providerId="ADAL" clId="{57DC59A5-38CA-4996-AA58-2017F70B4C40}"/>
    <pc:docChg chg="undo custSel delSld modSld">
      <pc:chgData name="Wilkinson, Heather" userId="c3bd7d27-f001-4fb5-b9c2-c7e1ed5a2a2b" providerId="ADAL" clId="{57DC59A5-38CA-4996-AA58-2017F70B4C40}" dt="2022-04-04T12:26:28.673" v="2039" actId="208"/>
      <pc:docMkLst>
        <pc:docMk/>
      </pc:docMkLst>
      <pc:sldChg chg="addSp delSp modSp mod">
        <pc:chgData name="Wilkinson, Heather" userId="c3bd7d27-f001-4fb5-b9c2-c7e1ed5a2a2b" providerId="ADAL" clId="{57DC59A5-38CA-4996-AA58-2017F70B4C40}" dt="2022-04-04T12:26:28.673" v="2039" actId="208"/>
        <pc:sldMkLst>
          <pc:docMk/>
          <pc:sldMk cId="493206877" sldId="256"/>
        </pc:sldMkLst>
        <pc:spChg chg="mod">
          <ac:chgData name="Wilkinson, Heather" userId="c3bd7d27-f001-4fb5-b9c2-c7e1ed5a2a2b" providerId="ADAL" clId="{57DC59A5-38CA-4996-AA58-2017F70B4C40}" dt="2022-04-04T09:15:37.929" v="997" actId="1038"/>
          <ac:spMkLst>
            <pc:docMk/>
            <pc:sldMk cId="493206877" sldId="256"/>
            <ac:spMk id="4" creationId="{00000000-0000-0000-0000-000000000000}"/>
          </ac:spMkLst>
        </pc:spChg>
        <pc:spChg chg="del">
          <ac:chgData name="Wilkinson, Heather" userId="c3bd7d27-f001-4fb5-b9c2-c7e1ed5a2a2b" providerId="ADAL" clId="{57DC59A5-38CA-4996-AA58-2017F70B4C40}" dt="2022-04-01T07:11:31.589" v="22" actId="478"/>
          <ac:spMkLst>
            <pc:docMk/>
            <pc:sldMk cId="493206877" sldId="256"/>
            <ac:spMk id="7" creationId="{00000000-0000-0000-0000-000000000000}"/>
          </ac:spMkLst>
        </pc:spChg>
        <pc:spChg chg="add del mod">
          <ac:chgData name="Wilkinson, Heather" userId="c3bd7d27-f001-4fb5-b9c2-c7e1ed5a2a2b" providerId="ADAL" clId="{57DC59A5-38CA-4996-AA58-2017F70B4C40}" dt="2022-04-04T11:48:26.917" v="1408" actId="478"/>
          <ac:spMkLst>
            <pc:docMk/>
            <pc:sldMk cId="493206877" sldId="256"/>
            <ac:spMk id="8" creationId="{54ED7CFF-15A7-48E8-B492-D31DCD9C0EC2}"/>
          </ac:spMkLst>
        </pc:spChg>
        <pc:spChg chg="add del mod">
          <ac:chgData name="Wilkinson, Heather" userId="c3bd7d27-f001-4fb5-b9c2-c7e1ed5a2a2b" providerId="ADAL" clId="{57DC59A5-38CA-4996-AA58-2017F70B4C40}" dt="2022-04-04T11:48:30.385" v="1409" actId="478"/>
          <ac:spMkLst>
            <pc:docMk/>
            <pc:sldMk cId="493206877" sldId="256"/>
            <ac:spMk id="9" creationId="{49D39DB1-20CA-425E-A435-2AFA40EF38D5}"/>
          </ac:spMkLst>
        </pc:spChg>
        <pc:spChg chg="del">
          <ac:chgData name="Wilkinson, Heather" userId="c3bd7d27-f001-4fb5-b9c2-c7e1ed5a2a2b" providerId="ADAL" clId="{57DC59A5-38CA-4996-AA58-2017F70B4C40}" dt="2022-04-01T07:11:31.589" v="22" actId="478"/>
          <ac:spMkLst>
            <pc:docMk/>
            <pc:sldMk cId="493206877" sldId="256"/>
            <ac:spMk id="12" creationId="{00000000-0000-0000-0000-000000000000}"/>
          </ac:spMkLst>
        </pc:spChg>
        <pc:spChg chg="add mod">
          <ac:chgData name="Wilkinson, Heather" userId="c3bd7d27-f001-4fb5-b9c2-c7e1ed5a2a2b" providerId="ADAL" clId="{57DC59A5-38CA-4996-AA58-2017F70B4C40}" dt="2022-04-04T12:09:39.240" v="1931" actId="207"/>
          <ac:spMkLst>
            <pc:docMk/>
            <pc:sldMk cId="493206877" sldId="256"/>
            <ac:spMk id="12" creationId="{FD0E3C5B-273A-4EAC-AE45-1F845AE7E13A}"/>
          </ac:spMkLst>
        </pc:spChg>
        <pc:spChg chg="del">
          <ac:chgData name="Wilkinson, Heather" userId="c3bd7d27-f001-4fb5-b9c2-c7e1ed5a2a2b" providerId="ADAL" clId="{57DC59A5-38CA-4996-AA58-2017F70B4C40}" dt="2022-04-01T07:11:31.589" v="22" actId="478"/>
          <ac:spMkLst>
            <pc:docMk/>
            <pc:sldMk cId="493206877" sldId="256"/>
            <ac:spMk id="13" creationId="{00000000-0000-0000-0000-000000000000}"/>
          </ac:spMkLst>
        </pc:spChg>
        <pc:spChg chg="add mod">
          <ac:chgData name="Wilkinson, Heather" userId="c3bd7d27-f001-4fb5-b9c2-c7e1ed5a2a2b" providerId="ADAL" clId="{57DC59A5-38CA-4996-AA58-2017F70B4C40}" dt="2022-04-04T12:07:46.238" v="1911" actId="208"/>
          <ac:spMkLst>
            <pc:docMk/>
            <pc:sldMk cId="493206877" sldId="256"/>
            <ac:spMk id="13" creationId="{2DAF244F-785B-4AF2-9282-F3FFB1920ADE}"/>
          </ac:spMkLst>
        </pc:spChg>
        <pc:spChg chg="del">
          <ac:chgData name="Wilkinson, Heather" userId="c3bd7d27-f001-4fb5-b9c2-c7e1ed5a2a2b" providerId="ADAL" clId="{57DC59A5-38CA-4996-AA58-2017F70B4C40}" dt="2022-04-01T07:11:31.589" v="22" actId="478"/>
          <ac:spMkLst>
            <pc:docMk/>
            <pc:sldMk cId="493206877" sldId="256"/>
            <ac:spMk id="14" creationId="{00000000-0000-0000-0000-000000000000}"/>
          </ac:spMkLst>
        </pc:spChg>
        <pc:spChg chg="del">
          <ac:chgData name="Wilkinson, Heather" userId="c3bd7d27-f001-4fb5-b9c2-c7e1ed5a2a2b" providerId="ADAL" clId="{57DC59A5-38CA-4996-AA58-2017F70B4C40}" dt="2022-04-01T07:11:28.698" v="21" actId="478"/>
          <ac:spMkLst>
            <pc:docMk/>
            <pc:sldMk cId="493206877" sldId="256"/>
            <ac:spMk id="15" creationId="{00000000-0000-0000-0000-000000000000}"/>
          </ac:spMkLst>
        </pc:spChg>
        <pc:spChg chg="mod">
          <ac:chgData name="Wilkinson, Heather" userId="c3bd7d27-f001-4fb5-b9c2-c7e1ed5a2a2b" providerId="ADAL" clId="{57DC59A5-38CA-4996-AA58-2017F70B4C40}" dt="2022-04-04T12:09:36.129" v="1930" actId="207"/>
          <ac:spMkLst>
            <pc:docMk/>
            <pc:sldMk cId="493206877" sldId="256"/>
            <ac:spMk id="16" creationId="{00000000-0000-0000-0000-000000000000}"/>
          </ac:spMkLst>
        </pc:spChg>
        <pc:spChg chg="add mod">
          <ac:chgData name="Wilkinson, Heather" userId="c3bd7d27-f001-4fb5-b9c2-c7e1ed5a2a2b" providerId="ADAL" clId="{57DC59A5-38CA-4996-AA58-2017F70B4C40}" dt="2022-04-04T12:09:54.512" v="1934" actId="207"/>
          <ac:spMkLst>
            <pc:docMk/>
            <pc:sldMk cId="493206877" sldId="256"/>
            <ac:spMk id="17" creationId="{923A5EF4-F4A8-40C8-92BB-800AD2A3E448}"/>
          </ac:spMkLst>
        </pc:spChg>
        <pc:spChg chg="del">
          <ac:chgData name="Wilkinson, Heather" userId="c3bd7d27-f001-4fb5-b9c2-c7e1ed5a2a2b" providerId="ADAL" clId="{57DC59A5-38CA-4996-AA58-2017F70B4C40}" dt="2022-04-01T07:18:16.605" v="310" actId="478"/>
          <ac:spMkLst>
            <pc:docMk/>
            <pc:sldMk cId="493206877" sldId="256"/>
            <ac:spMk id="18" creationId="{00000000-0000-0000-0000-000000000000}"/>
          </ac:spMkLst>
        </pc:spChg>
        <pc:spChg chg="add mod">
          <ac:chgData name="Wilkinson, Heather" userId="c3bd7d27-f001-4fb5-b9c2-c7e1ed5a2a2b" providerId="ADAL" clId="{57DC59A5-38CA-4996-AA58-2017F70B4C40}" dt="2022-04-04T12:20:14.597" v="2035" actId="14100"/>
          <ac:spMkLst>
            <pc:docMk/>
            <pc:sldMk cId="493206877" sldId="256"/>
            <ac:spMk id="18" creationId="{3FC4F404-2A7B-4230-BC7B-300A9553420C}"/>
          </ac:spMkLst>
        </pc:spChg>
        <pc:spChg chg="mod">
          <ac:chgData name="Wilkinson, Heather" userId="c3bd7d27-f001-4fb5-b9c2-c7e1ed5a2a2b" providerId="ADAL" clId="{57DC59A5-38CA-4996-AA58-2017F70B4C40}" dt="2022-04-04T12:20:19.925" v="2036" actId="14100"/>
          <ac:spMkLst>
            <pc:docMk/>
            <pc:sldMk cId="493206877" sldId="256"/>
            <ac:spMk id="19" creationId="{00000000-0000-0000-0000-000000000000}"/>
          </ac:spMkLst>
        </pc:spChg>
        <pc:spChg chg="del">
          <ac:chgData name="Wilkinson, Heather" userId="c3bd7d27-f001-4fb5-b9c2-c7e1ed5a2a2b" providerId="ADAL" clId="{57DC59A5-38CA-4996-AA58-2017F70B4C40}" dt="2022-04-01T07:11:34.351" v="23" actId="478"/>
          <ac:spMkLst>
            <pc:docMk/>
            <pc:sldMk cId="493206877" sldId="256"/>
            <ac:spMk id="20" creationId="{02021EE8-9C3F-48CC-A256-E58DBA1CF7D0}"/>
          </ac:spMkLst>
        </pc:spChg>
        <pc:spChg chg="del">
          <ac:chgData name="Wilkinson, Heather" userId="c3bd7d27-f001-4fb5-b9c2-c7e1ed5a2a2b" providerId="ADAL" clId="{57DC59A5-38CA-4996-AA58-2017F70B4C40}" dt="2022-04-01T07:11:38.507" v="24" actId="478"/>
          <ac:spMkLst>
            <pc:docMk/>
            <pc:sldMk cId="493206877" sldId="256"/>
            <ac:spMk id="21" creationId="{C45617FF-EF6C-45C5-873B-548B4D719090}"/>
          </ac:spMkLst>
        </pc:spChg>
        <pc:spChg chg="add mod">
          <ac:chgData name="Wilkinson, Heather" userId="c3bd7d27-f001-4fb5-b9c2-c7e1ed5a2a2b" providerId="ADAL" clId="{57DC59A5-38CA-4996-AA58-2017F70B4C40}" dt="2022-04-04T12:20:29.919" v="2038" actId="14100"/>
          <ac:spMkLst>
            <pc:docMk/>
            <pc:sldMk cId="493206877" sldId="256"/>
            <ac:spMk id="22" creationId="{2F14436E-851E-4EA2-BB2E-371B8E541D14}"/>
          </ac:spMkLst>
        </pc:spChg>
        <pc:spChg chg="del">
          <ac:chgData name="Wilkinson, Heather" userId="c3bd7d27-f001-4fb5-b9c2-c7e1ed5a2a2b" providerId="ADAL" clId="{57DC59A5-38CA-4996-AA58-2017F70B4C40}" dt="2022-04-01T07:11:40.492" v="26" actId="478"/>
          <ac:spMkLst>
            <pc:docMk/>
            <pc:sldMk cId="493206877" sldId="256"/>
            <ac:spMk id="22" creationId="{4974FC82-720F-4291-98C0-A5168E6C3232}"/>
          </ac:spMkLst>
        </pc:spChg>
        <pc:spChg chg="add mod">
          <ac:chgData name="Wilkinson, Heather" userId="c3bd7d27-f001-4fb5-b9c2-c7e1ed5a2a2b" providerId="ADAL" clId="{57DC59A5-38CA-4996-AA58-2017F70B4C40}" dt="2022-04-04T12:26:28.673" v="2039" actId="208"/>
          <ac:spMkLst>
            <pc:docMk/>
            <pc:sldMk cId="493206877" sldId="256"/>
            <ac:spMk id="24" creationId="{EE734EF9-3927-4E75-9916-C2A942384284}"/>
          </ac:spMkLst>
        </pc:spChg>
        <pc:grpChg chg="del">
          <ac:chgData name="Wilkinson, Heather" userId="c3bd7d27-f001-4fb5-b9c2-c7e1ed5a2a2b" providerId="ADAL" clId="{57DC59A5-38CA-4996-AA58-2017F70B4C40}" dt="2022-04-01T07:11:31.589" v="22" actId="478"/>
          <ac:grpSpMkLst>
            <pc:docMk/>
            <pc:sldMk cId="493206877" sldId="256"/>
            <ac:grpSpMk id="11" creationId="{00000000-0000-0000-0000-000000000000}"/>
          </ac:grpSpMkLst>
        </pc:grpChg>
        <pc:graphicFrameChg chg="mod modGraphic">
          <ac:chgData name="Wilkinson, Heather" userId="c3bd7d27-f001-4fb5-b9c2-c7e1ed5a2a2b" providerId="ADAL" clId="{57DC59A5-38CA-4996-AA58-2017F70B4C40}" dt="2022-04-04T12:19:51.592" v="2029"/>
          <ac:graphicFrameMkLst>
            <pc:docMk/>
            <pc:sldMk cId="493206877" sldId="256"/>
            <ac:graphicFrameMk id="5" creationId="{00000000-0000-0000-0000-000000000000}"/>
          </ac:graphicFrameMkLst>
        </pc:graphicFrameChg>
        <pc:graphicFrameChg chg="mod modGraphic">
          <ac:chgData name="Wilkinson, Heather" userId="c3bd7d27-f001-4fb5-b9c2-c7e1ed5a2a2b" providerId="ADAL" clId="{57DC59A5-38CA-4996-AA58-2017F70B4C40}" dt="2022-04-04T12:19:47.476" v="2028" actId="572"/>
          <ac:graphicFrameMkLst>
            <pc:docMk/>
            <pc:sldMk cId="493206877" sldId="256"/>
            <ac:graphicFrameMk id="6" creationId="{00000000-0000-0000-0000-000000000000}"/>
          </ac:graphicFrameMkLst>
        </pc:graphicFrameChg>
        <pc:graphicFrameChg chg="add del mod">
          <ac:chgData name="Wilkinson, Heather" userId="c3bd7d27-f001-4fb5-b9c2-c7e1ed5a2a2b" providerId="ADAL" clId="{57DC59A5-38CA-4996-AA58-2017F70B4C40}" dt="2022-04-04T12:08:22.091" v="1923"/>
          <ac:graphicFrameMkLst>
            <pc:docMk/>
            <pc:sldMk cId="493206877" sldId="256"/>
            <ac:graphicFrameMk id="7" creationId="{DCD67ED2-28DC-4D08-98F5-058A9E110506}"/>
          </ac:graphicFrameMkLst>
        </pc:graphicFrameChg>
        <pc:graphicFrameChg chg="add mod modGraphic">
          <ac:chgData name="Wilkinson, Heather" userId="c3bd7d27-f001-4fb5-b9c2-c7e1ed5a2a2b" providerId="ADAL" clId="{57DC59A5-38CA-4996-AA58-2017F70B4C40}" dt="2022-04-04T12:10:05.897" v="1936" actId="207"/>
          <ac:graphicFrameMkLst>
            <pc:docMk/>
            <pc:sldMk cId="493206877" sldId="256"/>
            <ac:graphicFrameMk id="23" creationId="{C3EEBDC8-9908-43EF-BF4A-B2278B5FB91B}"/>
          </ac:graphicFrameMkLst>
        </pc:graphicFrameChg>
        <pc:picChg chg="add mod modCrop">
          <ac:chgData name="Wilkinson, Heather" userId="c3bd7d27-f001-4fb5-b9c2-c7e1ed5a2a2b" providerId="ADAL" clId="{57DC59A5-38CA-4996-AA58-2017F70B4C40}" dt="2022-04-04T12:16:14.444" v="1953" actId="1076"/>
          <ac:picMkLst>
            <pc:docMk/>
            <pc:sldMk cId="493206877" sldId="256"/>
            <ac:picMk id="10" creationId="{921471BB-7A14-4337-A0EF-C4B42FD741AA}"/>
          </ac:picMkLst>
        </pc:picChg>
        <pc:picChg chg="del mod">
          <ac:chgData name="Wilkinson, Heather" userId="c3bd7d27-f001-4fb5-b9c2-c7e1ed5a2a2b" providerId="ADAL" clId="{57DC59A5-38CA-4996-AA58-2017F70B4C40}" dt="2022-04-01T07:19:49.197" v="317" actId="478"/>
          <ac:picMkLst>
            <pc:docMk/>
            <pc:sldMk cId="493206877" sldId="256"/>
            <ac:picMk id="17" creationId="{BDE20769-2238-47B6-AEC8-830D0F6FF60D}"/>
          </ac:picMkLst>
        </pc:picChg>
        <pc:picChg chg="del">
          <ac:chgData name="Wilkinson, Heather" userId="c3bd7d27-f001-4fb5-b9c2-c7e1ed5a2a2b" providerId="ADAL" clId="{57DC59A5-38CA-4996-AA58-2017F70B4C40}" dt="2022-04-01T07:11:39.304" v="25" actId="478"/>
          <ac:picMkLst>
            <pc:docMk/>
            <pc:sldMk cId="493206877" sldId="256"/>
            <ac:picMk id="1026" creationId="{00000000-0000-0000-0000-000000000000}"/>
          </ac:picMkLst>
        </pc:picChg>
        <pc:picChg chg="add mod">
          <ac:chgData name="Wilkinson, Heather" userId="c3bd7d27-f001-4fb5-b9c2-c7e1ed5a2a2b" providerId="ADAL" clId="{57DC59A5-38CA-4996-AA58-2017F70B4C40}" dt="2022-04-04T12:05:18.896" v="1872" actId="1037"/>
          <ac:picMkLst>
            <pc:docMk/>
            <pc:sldMk cId="493206877" sldId="256"/>
            <ac:picMk id="1026" creationId="{450EB56A-A057-4FB8-B194-87164CFA6EC1}"/>
          </ac:picMkLst>
        </pc:picChg>
        <pc:picChg chg="add mod">
          <ac:chgData name="Wilkinson, Heather" userId="c3bd7d27-f001-4fb5-b9c2-c7e1ed5a2a2b" providerId="ADAL" clId="{57DC59A5-38CA-4996-AA58-2017F70B4C40}" dt="2022-04-04T12:07:19.683" v="1908" actId="1076"/>
          <ac:picMkLst>
            <pc:docMk/>
            <pc:sldMk cId="493206877" sldId="256"/>
            <ac:picMk id="1028" creationId="{1146708F-B663-4071-AF9A-98F0D08947EB}"/>
          </ac:picMkLst>
        </pc:picChg>
        <pc:picChg chg="add del">
          <ac:chgData name="Wilkinson, Heather" userId="c3bd7d27-f001-4fb5-b9c2-c7e1ed5a2a2b" providerId="ADAL" clId="{57DC59A5-38CA-4996-AA58-2017F70B4C40}" dt="2022-04-04T12:13:52.779" v="1938" actId="478"/>
          <ac:picMkLst>
            <pc:docMk/>
            <pc:sldMk cId="493206877" sldId="256"/>
            <ac:picMk id="1030" creationId="{B40605D9-31D3-498E-B1A8-34EA70D211CD}"/>
          </ac:picMkLst>
        </pc:picChg>
      </pc:sldChg>
      <pc:sldChg chg="del">
        <pc:chgData name="Wilkinson, Heather" userId="c3bd7d27-f001-4fb5-b9c2-c7e1ed5a2a2b" providerId="ADAL" clId="{57DC59A5-38CA-4996-AA58-2017F70B4C40}" dt="2022-04-01T07:11:00.317" v="0" actId="47"/>
        <pc:sldMkLst>
          <pc:docMk/>
          <pc:sldMk cId="1160154095" sldId="257"/>
        </pc:sldMkLst>
      </pc:sldChg>
    </pc:docChg>
  </pc:docChgLst>
  <pc:docChgLst>
    <pc:chgData name="Wilkinson, Heather" userId="c3bd7d27-f001-4fb5-b9c2-c7e1ed5a2a2b" providerId="ADAL" clId="{4DD642C7-3125-4501-A44D-93618EDF6B3D}"/>
    <pc:docChg chg="undo custSel addSld modSld">
      <pc:chgData name="Wilkinson, Heather" userId="c3bd7d27-f001-4fb5-b9c2-c7e1ed5a2a2b" providerId="ADAL" clId="{4DD642C7-3125-4501-A44D-93618EDF6B3D}" dt="2022-03-30T08:49:30.181" v="2676" actId="207"/>
      <pc:docMkLst>
        <pc:docMk/>
      </pc:docMkLst>
      <pc:sldChg chg="addSp delSp modSp mod">
        <pc:chgData name="Wilkinson, Heather" userId="c3bd7d27-f001-4fb5-b9c2-c7e1ed5a2a2b" providerId="ADAL" clId="{4DD642C7-3125-4501-A44D-93618EDF6B3D}" dt="2022-03-30T08:41:24.673" v="2662" actId="207"/>
        <pc:sldMkLst>
          <pc:docMk/>
          <pc:sldMk cId="493206877" sldId="256"/>
        </pc:sldMkLst>
        <pc:spChg chg="mod">
          <ac:chgData name="Wilkinson, Heather" userId="c3bd7d27-f001-4fb5-b9c2-c7e1ed5a2a2b" providerId="ADAL" clId="{4DD642C7-3125-4501-A44D-93618EDF6B3D}" dt="2022-03-29T12:18:38.168" v="907" actId="1076"/>
          <ac:spMkLst>
            <pc:docMk/>
            <pc:sldMk cId="493206877" sldId="256"/>
            <ac:spMk id="4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30T08:38:02.782" v="2625" actId="1076"/>
          <ac:spMkLst>
            <pc:docMk/>
            <pc:sldMk cId="493206877" sldId="256"/>
            <ac:spMk id="7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30T08:37:59.141" v="2624" actId="1076"/>
          <ac:spMkLst>
            <pc:docMk/>
            <pc:sldMk cId="493206877" sldId="256"/>
            <ac:spMk id="12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30T08:37:59.141" v="2624" actId="1076"/>
          <ac:spMkLst>
            <pc:docMk/>
            <pc:sldMk cId="493206877" sldId="256"/>
            <ac:spMk id="13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30T08:37:59.141" v="2624" actId="1076"/>
          <ac:spMkLst>
            <pc:docMk/>
            <pc:sldMk cId="493206877" sldId="256"/>
            <ac:spMk id="14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30T08:36:42.317" v="2588" actId="14100"/>
          <ac:spMkLst>
            <pc:docMk/>
            <pc:sldMk cId="493206877" sldId="256"/>
            <ac:spMk id="15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30T08:40:41.834" v="2658" actId="207"/>
          <ac:spMkLst>
            <pc:docMk/>
            <pc:sldMk cId="493206877" sldId="256"/>
            <ac:spMk id="16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30T08:40:35.022" v="2657" actId="207"/>
          <ac:spMkLst>
            <pc:docMk/>
            <pc:sldMk cId="493206877" sldId="256"/>
            <ac:spMk id="18" creationId="{00000000-0000-0000-0000-000000000000}"/>
          </ac:spMkLst>
        </pc:spChg>
        <pc:spChg chg="mod">
          <ac:chgData name="Wilkinson, Heather" userId="c3bd7d27-f001-4fb5-b9c2-c7e1ed5a2a2b" providerId="ADAL" clId="{4DD642C7-3125-4501-A44D-93618EDF6B3D}" dt="2022-03-29T12:27:17.856" v="973" actId="1036"/>
          <ac:spMkLst>
            <pc:docMk/>
            <pc:sldMk cId="493206877" sldId="256"/>
            <ac:spMk id="19" creationId="{00000000-0000-0000-0000-000000000000}"/>
          </ac:spMkLst>
        </pc:spChg>
        <pc:spChg chg="add mod">
          <ac:chgData name="Wilkinson, Heather" userId="c3bd7d27-f001-4fb5-b9c2-c7e1ed5a2a2b" providerId="ADAL" clId="{4DD642C7-3125-4501-A44D-93618EDF6B3D}" dt="2022-03-30T08:41:24.673" v="2662" actId="207"/>
          <ac:spMkLst>
            <pc:docMk/>
            <pc:sldMk cId="493206877" sldId="256"/>
            <ac:spMk id="20" creationId="{02021EE8-9C3F-48CC-A256-E58DBA1CF7D0}"/>
          </ac:spMkLst>
        </pc:spChg>
        <pc:spChg chg="add mod">
          <ac:chgData name="Wilkinson, Heather" userId="c3bd7d27-f001-4fb5-b9c2-c7e1ed5a2a2b" providerId="ADAL" clId="{4DD642C7-3125-4501-A44D-93618EDF6B3D}" dt="2022-03-30T08:41:00.030" v="2660" actId="207"/>
          <ac:spMkLst>
            <pc:docMk/>
            <pc:sldMk cId="493206877" sldId="256"/>
            <ac:spMk id="21" creationId="{C45617FF-EF6C-45C5-873B-548B4D719090}"/>
          </ac:spMkLst>
        </pc:spChg>
        <pc:spChg chg="add mod">
          <ac:chgData name="Wilkinson, Heather" userId="c3bd7d27-f001-4fb5-b9c2-c7e1ed5a2a2b" providerId="ADAL" clId="{4DD642C7-3125-4501-A44D-93618EDF6B3D}" dt="2022-03-29T12:27:11.681" v="971" actId="1035"/>
          <ac:spMkLst>
            <pc:docMk/>
            <pc:sldMk cId="493206877" sldId="256"/>
            <ac:spMk id="22" creationId="{4974FC82-720F-4291-98C0-A5168E6C3232}"/>
          </ac:spMkLst>
        </pc:spChg>
        <pc:spChg chg="add del mod">
          <ac:chgData name="Wilkinson, Heather" userId="c3bd7d27-f001-4fb5-b9c2-c7e1ed5a2a2b" providerId="ADAL" clId="{4DD642C7-3125-4501-A44D-93618EDF6B3D}" dt="2022-03-29T12:18:28.523" v="903" actId="21"/>
          <ac:spMkLst>
            <pc:docMk/>
            <pc:sldMk cId="493206877" sldId="256"/>
            <ac:spMk id="23" creationId="{0901223E-55D5-4007-A33D-941628F9C1C6}"/>
          </ac:spMkLst>
        </pc:spChg>
        <pc:grpChg chg="mod">
          <ac:chgData name="Wilkinson, Heather" userId="c3bd7d27-f001-4fb5-b9c2-c7e1ed5a2a2b" providerId="ADAL" clId="{4DD642C7-3125-4501-A44D-93618EDF6B3D}" dt="2022-03-30T08:37:59.141" v="2624" actId="1076"/>
          <ac:grpSpMkLst>
            <pc:docMk/>
            <pc:sldMk cId="493206877" sldId="256"/>
            <ac:grpSpMk id="11" creationId="{00000000-0000-0000-0000-000000000000}"/>
          </ac:grpSpMkLst>
        </pc:grpChg>
        <pc:graphicFrameChg chg="mod modGraphic">
          <ac:chgData name="Wilkinson, Heather" userId="c3bd7d27-f001-4fb5-b9c2-c7e1ed5a2a2b" providerId="ADAL" clId="{4DD642C7-3125-4501-A44D-93618EDF6B3D}" dt="2022-03-30T08:36:29.859" v="2586" actId="14100"/>
          <ac:graphicFrameMkLst>
            <pc:docMk/>
            <pc:sldMk cId="493206877" sldId="256"/>
            <ac:graphicFrameMk id="5" creationId="{00000000-0000-0000-0000-000000000000}"/>
          </ac:graphicFrameMkLst>
        </pc:graphicFrameChg>
        <pc:graphicFrameChg chg="mod modGraphic">
          <ac:chgData name="Wilkinson, Heather" userId="c3bd7d27-f001-4fb5-b9c2-c7e1ed5a2a2b" providerId="ADAL" clId="{4DD642C7-3125-4501-A44D-93618EDF6B3D}" dt="2022-03-30T08:40:25.426" v="2655" actId="207"/>
          <ac:graphicFrameMkLst>
            <pc:docMk/>
            <pc:sldMk cId="493206877" sldId="256"/>
            <ac:graphicFrameMk id="6" creationId="{00000000-0000-0000-0000-000000000000}"/>
          </ac:graphicFrameMkLst>
        </pc:graphicFrameChg>
        <pc:picChg chg="mod">
          <ac:chgData name="Wilkinson, Heather" userId="c3bd7d27-f001-4fb5-b9c2-c7e1ed5a2a2b" providerId="ADAL" clId="{4DD642C7-3125-4501-A44D-93618EDF6B3D}" dt="2022-03-29T12:18:34.769" v="906" actId="1036"/>
          <ac:picMkLst>
            <pc:docMk/>
            <pc:sldMk cId="493206877" sldId="256"/>
            <ac:picMk id="8" creationId="{00000000-0000-0000-0000-000000000000}"/>
          </ac:picMkLst>
        </pc:picChg>
        <pc:picChg chg="mod">
          <ac:chgData name="Wilkinson, Heather" userId="c3bd7d27-f001-4fb5-b9c2-c7e1ed5a2a2b" providerId="ADAL" clId="{4DD642C7-3125-4501-A44D-93618EDF6B3D}" dt="2022-03-29T12:18:34.769" v="906" actId="1036"/>
          <ac:picMkLst>
            <pc:docMk/>
            <pc:sldMk cId="493206877" sldId="256"/>
            <ac:picMk id="9" creationId="{00000000-0000-0000-0000-000000000000}"/>
          </ac:picMkLst>
        </pc:picChg>
        <pc:picChg chg="mod">
          <ac:chgData name="Wilkinson, Heather" userId="c3bd7d27-f001-4fb5-b9c2-c7e1ed5a2a2b" providerId="ADAL" clId="{4DD642C7-3125-4501-A44D-93618EDF6B3D}" dt="2022-03-29T12:18:34.769" v="906" actId="1036"/>
          <ac:picMkLst>
            <pc:docMk/>
            <pc:sldMk cId="493206877" sldId="256"/>
            <ac:picMk id="10" creationId="{00000000-0000-0000-0000-000000000000}"/>
          </ac:picMkLst>
        </pc:picChg>
        <pc:picChg chg="mod">
          <ac:chgData name="Wilkinson, Heather" userId="c3bd7d27-f001-4fb5-b9c2-c7e1ed5a2a2b" providerId="ADAL" clId="{4DD642C7-3125-4501-A44D-93618EDF6B3D}" dt="2022-03-29T12:27:17.856" v="973" actId="1036"/>
          <ac:picMkLst>
            <pc:docMk/>
            <pc:sldMk cId="493206877" sldId="256"/>
            <ac:picMk id="17" creationId="{BDE20769-2238-47B6-AEC8-830D0F6FF60D}"/>
          </ac:picMkLst>
        </pc:picChg>
        <pc:picChg chg="mod">
          <ac:chgData name="Wilkinson, Heather" userId="c3bd7d27-f001-4fb5-b9c2-c7e1ed5a2a2b" providerId="ADAL" clId="{4DD642C7-3125-4501-A44D-93618EDF6B3D}" dt="2022-03-29T12:27:11.681" v="971" actId="1035"/>
          <ac:picMkLst>
            <pc:docMk/>
            <pc:sldMk cId="493206877" sldId="256"/>
            <ac:picMk id="1026" creationId="{00000000-0000-0000-0000-000000000000}"/>
          </ac:picMkLst>
        </pc:picChg>
      </pc:sldChg>
      <pc:sldChg chg="addSp delSp modSp new mod">
        <pc:chgData name="Wilkinson, Heather" userId="c3bd7d27-f001-4fb5-b9c2-c7e1ed5a2a2b" providerId="ADAL" clId="{4DD642C7-3125-4501-A44D-93618EDF6B3D}" dt="2022-03-30T08:49:30.181" v="2676" actId="207"/>
        <pc:sldMkLst>
          <pc:docMk/>
          <pc:sldMk cId="1160154095" sldId="257"/>
        </pc:sldMkLst>
        <pc:spChg chg="add mod">
          <ac:chgData name="Wilkinson, Heather" userId="c3bd7d27-f001-4fb5-b9c2-c7e1ed5a2a2b" providerId="ADAL" clId="{4DD642C7-3125-4501-A44D-93618EDF6B3D}" dt="2022-03-30T08:38:34.281" v="2628" actId="207"/>
          <ac:spMkLst>
            <pc:docMk/>
            <pc:sldMk cId="1160154095" sldId="257"/>
            <ac:spMk id="2" creationId="{63C4F6FE-C701-4BED-B139-49F39345CC94}"/>
          </ac:spMkLst>
        </pc:spChg>
        <pc:spChg chg="add mod">
          <ac:chgData name="Wilkinson, Heather" userId="c3bd7d27-f001-4fb5-b9c2-c7e1ed5a2a2b" providerId="ADAL" clId="{4DD642C7-3125-4501-A44D-93618EDF6B3D}" dt="2022-03-29T12:39:12.225" v="1268" actId="1076"/>
          <ac:spMkLst>
            <pc:docMk/>
            <pc:sldMk cId="1160154095" sldId="257"/>
            <ac:spMk id="4" creationId="{9D97792F-1AE4-435A-9E21-D3566D22DB03}"/>
          </ac:spMkLst>
        </pc:spChg>
        <pc:spChg chg="add mod">
          <ac:chgData name="Wilkinson, Heather" userId="c3bd7d27-f001-4fb5-b9c2-c7e1ed5a2a2b" providerId="ADAL" clId="{4DD642C7-3125-4501-A44D-93618EDF6B3D}" dt="2022-03-30T08:32:53.995" v="2579" actId="1076"/>
          <ac:spMkLst>
            <pc:docMk/>
            <pc:sldMk cId="1160154095" sldId="257"/>
            <ac:spMk id="7" creationId="{1A39157B-2CDA-457F-839D-A38C3CF1F155}"/>
          </ac:spMkLst>
        </pc:spChg>
        <pc:spChg chg="add del mod">
          <ac:chgData name="Wilkinson, Heather" userId="c3bd7d27-f001-4fb5-b9c2-c7e1ed5a2a2b" providerId="ADAL" clId="{4DD642C7-3125-4501-A44D-93618EDF6B3D}" dt="2022-03-30T08:15:33.967" v="1720" actId="478"/>
          <ac:spMkLst>
            <pc:docMk/>
            <pc:sldMk cId="1160154095" sldId="257"/>
            <ac:spMk id="10" creationId="{D12F6B87-24B2-4C47-B060-B9E932A0160C}"/>
          </ac:spMkLst>
        </pc:spChg>
        <pc:spChg chg="add mod">
          <ac:chgData name="Wilkinson, Heather" userId="c3bd7d27-f001-4fb5-b9c2-c7e1ed5a2a2b" providerId="ADAL" clId="{4DD642C7-3125-4501-A44D-93618EDF6B3D}" dt="2022-03-30T08:39:15.298" v="2633" actId="207"/>
          <ac:spMkLst>
            <pc:docMk/>
            <pc:sldMk cId="1160154095" sldId="257"/>
            <ac:spMk id="13" creationId="{BD52BAE8-E0D2-4329-B85B-5E1211CAF114}"/>
          </ac:spMkLst>
        </pc:spChg>
        <pc:spChg chg="add mod">
          <ac:chgData name="Wilkinson, Heather" userId="c3bd7d27-f001-4fb5-b9c2-c7e1ed5a2a2b" providerId="ADAL" clId="{4DD642C7-3125-4501-A44D-93618EDF6B3D}" dt="2022-03-30T08:39:18.267" v="2634" actId="207"/>
          <ac:spMkLst>
            <pc:docMk/>
            <pc:sldMk cId="1160154095" sldId="257"/>
            <ac:spMk id="14" creationId="{5059CE61-5935-4FD5-BCE6-D5C90814FAF8}"/>
          </ac:spMkLst>
        </pc:spChg>
        <pc:spChg chg="add mod">
          <ac:chgData name="Wilkinson, Heather" userId="c3bd7d27-f001-4fb5-b9c2-c7e1ed5a2a2b" providerId="ADAL" clId="{4DD642C7-3125-4501-A44D-93618EDF6B3D}" dt="2022-03-30T08:25:07.153" v="2032" actId="14100"/>
          <ac:spMkLst>
            <pc:docMk/>
            <pc:sldMk cId="1160154095" sldId="257"/>
            <ac:spMk id="15" creationId="{2AC3AC88-1844-4648-B670-D5E652783D81}"/>
          </ac:spMkLst>
        </pc:spChg>
        <pc:spChg chg="add mod">
          <ac:chgData name="Wilkinson, Heather" userId="c3bd7d27-f001-4fb5-b9c2-c7e1ed5a2a2b" providerId="ADAL" clId="{4DD642C7-3125-4501-A44D-93618EDF6B3D}" dt="2022-03-30T08:16:29.419" v="1748" actId="571"/>
          <ac:spMkLst>
            <pc:docMk/>
            <pc:sldMk cId="1160154095" sldId="257"/>
            <ac:spMk id="16" creationId="{2D90CC24-1060-4BAE-B233-B02842F266C6}"/>
          </ac:spMkLst>
        </pc:spChg>
        <pc:spChg chg="add del mod">
          <ac:chgData name="Wilkinson, Heather" userId="c3bd7d27-f001-4fb5-b9c2-c7e1ed5a2a2b" providerId="ADAL" clId="{4DD642C7-3125-4501-A44D-93618EDF6B3D}" dt="2022-03-30T08:23:25.863" v="1912"/>
          <ac:spMkLst>
            <pc:docMk/>
            <pc:sldMk cId="1160154095" sldId="257"/>
            <ac:spMk id="17" creationId="{4EE6A6C3-E4B1-4314-B438-9167296DC621}"/>
          </ac:spMkLst>
        </pc:spChg>
        <pc:spChg chg="add mod">
          <ac:chgData name="Wilkinson, Heather" userId="c3bd7d27-f001-4fb5-b9c2-c7e1ed5a2a2b" providerId="ADAL" clId="{4DD642C7-3125-4501-A44D-93618EDF6B3D}" dt="2022-03-30T08:40:05.532" v="2653" actId="207"/>
          <ac:spMkLst>
            <pc:docMk/>
            <pc:sldMk cId="1160154095" sldId="257"/>
            <ac:spMk id="22" creationId="{0417050B-5D7A-4A45-A222-FE9E3EC094ED}"/>
          </ac:spMkLst>
        </pc:spChg>
        <pc:spChg chg="add mod">
          <ac:chgData name="Wilkinson, Heather" userId="c3bd7d27-f001-4fb5-b9c2-c7e1ed5a2a2b" providerId="ADAL" clId="{4DD642C7-3125-4501-A44D-93618EDF6B3D}" dt="2022-03-30T08:40:03.578" v="2652" actId="207"/>
          <ac:spMkLst>
            <pc:docMk/>
            <pc:sldMk cId="1160154095" sldId="257"/>
            <ac:spMk id="23" creationId="{A9FB5798-D871-4C6E-A7D0-BA0D61D29142}"/>
          </ac:spMkLst>
        </pc:spChg>
        <pc:spChg chg="add mod">
          <ac:chgData name="Wilkinson, Heather" userId="c3bd7d27-f001-4fb5-b9c2-c7e1ed5a2a2b" providerId="ADAL" clId="{4DD642C7-3125-4501-A44D-93618EDF6B3D}" dt="2022-03-30T08:25:13.016" v="2033" actId="14100"/>
          <ac:spMkLst>
            <pc:docMk/>
            <pc:sldMk cId="1160154095" sldId="257"/>
            <ac:spMk id="24" creationId="{705EF5F3-4C53-4518-B01F-9D102BBF0A94}"/>
          </ac:spMkLst>
        </pc:spChg>
        <pc:spChg chg="add mod">
          <ac:chgData name="Wilkinson, Heather" userId="c3bd7d27-f001-4fb5-b9c2-c7e1ed5a2a2b" providerId="ADAL" clId="{4DD642C7-3125-4501-A44D-93618EDF6B3D}" dt="2022-03-30T08:25:02.249" v="2031" actId="14100"/>
          <ac:spMkLst>
            <pc:docMk/>
            <pc:sldMk cId="1160154095" sldId="257"/>
            <ac:spMk id="25" creationId="{BAEDA6C1-D304-4CE1-B81B-4314AB4D7836}"/>
          </ac:spMkLst>
        </pc:spChg>
        <pc:spChg chg="add mod">
          <ac:chgData name="Wilkinson, Heather" userId="c3bd7d27-f001-4fb5-b9c2-c7e1ed5a2a2b" providerId="ADAL" clId="{4DD642C7-3125-4501-A44D-93618EDF6B3D}" dt="2022-03-30T08:42:52.604" v="2666" actId="207"/>
          <ac:spMkLst>
            <pc:docMk/>
            <pc:sldMk cId="1160154095" sldId="257"/>
            <ac:spMk id="26" creationId="{8A4A6F00-1725-4116-88F9-F094C866B3BE}"/>
          </ac:spMkLst>
        </pc:spChg>
        <pc:spChg chg="add mod">
          <ac:chgData name="Wilkinson, Heather" userId="c3bd7d27-f001-4fb5-b9c2-c7e1ed5a2a2b" providerId="ADAL" clId="{4DD642C7-3125-4501-A44D-93618EDF6B3D}" dt="2022-03-30T08:44:30.503" v="2673" actId="1076"/>
          <ac:spMkLst>
            <pc:docMk/>
            <pc:sldMk cId="1160154095" sldId="257"/>
            <ac:spMk id="28" creationId="{33C5C68D-F8B4-49B9-8451-AAFF2C3FC084}"/>
          </ac:spMkLst>
        </pc:spChg>
        <pc:spChg chg="add mod">
          <ac:chgData name="Wilkinson, Heather" userId="c3bd7d27-f001-4fb5-b9c2-c7e1ed5a2a2b" providerId="ADAL" clId="{4DD642C7-3125-4501-A44D-93618EDF6B3D}" dt="2022-03-30T08:44:32.972" v="2674" actId="1076"/>
          <ac:spMkLst>
            <pc:docMk/>
            <pc:sldMk cId="1160154095" sldId="257"/>
            <ac:spMk id="29" creationId="{27568543-FB03-4861-8E2C-BD4CCD467863}"/>
          </ac:spMkLst>
        </pc:spChg>
        <pc:spChg chg="add mod">
          <ac:chgData name="Wilkinson, Heather" userId="c3bd7d27-f001-4fb5-b9c2-c7e1ed5a2a2b" providerId="ADAL" clId="{4DD642C7-3125-4501-A44D-93618EDF6B3D}" dt="2022-03-30T08:39:22.187" v="2635" actId="207"/>
          <ac:spMkLst>
            <pc:docMk/>
            <pc:sldMk cId="1160154095" sldId="257"/>
            <ac:spMk id="30" creationId="{E4284DB3-ACDF-4D7F-BE43-7D0E97CAA367}"/>
          </ac:spMkLst>
        </pc:spChg>
        <pc:spChg chg="add mod">
          <ac:chgData name="Wilkinson, Heather" userId="c3bd7d27-f001-4fb5-b9c2-c7e1ed5a2a2b" providerId="ADAL" clId="{4DD642C7-3125-4501-A44D-93618EDF6B3D}" dt="2022-03-30T08:33:08.452" v="2581" actId="14100"/>
          <ac:spMkLst>
            <pc:docMk/>
            <pc:sldMk cId="1160154095" sldId="257"/>
            <ac:spMk id="33" creationId="{9288EB19-17B5-4AC1-9523-EC0E3B4383E5}"/>
          </ac:spMkLst>
        </pc:spChg>
        <pc:grpChg chg="add mod ord">
          <ac:chgData name="Wilkinson, Heather" userId="c3bd7d27-f001-4fb5-b9c2-c7e1ed5a2a2b" providerId="ADAL" clId="{4DD642C7-3125-4501-A44D-93618EDF6B3D}" dt="2022-03-30T08:32:09.555" v="2560" actId="1076"/>
          <ac:grpSpMkLst>
            <pc:docMk/>
            <pc:sldMk cId="1160154095" sldId="257"/>
            <ac:grpSpMk id="19" creationId="{38ABD049-04D2-47EF-ADE4-EFB302D77718}"/>
          </ac:grpSpMkLst>
        </pc:grpChg>
        <pc:graphicFrameChg chg="add mod modGraphic">
          <ac:chgData name="Wilkinson, Heather" userId="c3bd7d27-f001-4fb5-b9c2-c7e1ed5a2a2b" providerId="ADAL" clId="{4DD642C7-3125-4501-A44D-93618EDF6B3D}" dt="2022-03-30T08:49:30.181" v="2676" actId="207"/>
          <ac:graphicFrameMkLst>
            <pc:docMk/>
            <pc:sldMk cId="1160154095" sldId="257"/>
            <ac:graphicFrameMk id="3" creationId="{82EB13E8-0E0C-44CC-8BB8-B6778F1C7D5D}"/>
          </ac:graphicFrameMkLst>
        </pc:graphicFrameChg>
        <pc:graphicFrameChg chg="add mod modGraphic">
          <ac:chgData name="Wilkinson, Heather" userId="c3bd7d27-f001-4fb5-b9c2-c7e1ed5a2a2b" providerId="ADAL" clId="{4DD642C7-3125-4501-A44D-93618EDF6B3D}" dt="2022-03-30T08:38:29.124" v="2627" actId="207"/>
          <ac:graphicFrameMkLst>
            <pc:docMk/>
            <pc:sldMk cId="1160154095" sldId="257"/>
            <ac:graphicFrameMk id="5" creationId="{8659DCE8-80BC-42EB-8DF1-FF2F9D2663FD}"/>
          </ac:graphicFrameMkLst>
        </pc:graphicFrameChg>
        <pc:picChg chg="add mod">
          <ac:chgData name="Wilkinson, Heather" userId="c3bd7d27-f001-4fb5-b9c2-c7e1ed5a2a2b" providerId="ADAL" clId="{4DD642C7-3125-4501-A44D-93618EDF6B3D}" dt="2022-03-30T08:16:01.136" v="1738" actId="1076"/>
          <ac:picMkLst>
            <pc:docMk/>
            <pc:sldMk cId="1160154095" sldId="257"/>
            <ac:picMk id="8" creationId="{77F2ABDA-F5A7-44F3-90D2-D8955942BEFD}"/>
          </ac:picMkLst>
        </pc:picChg>
        <pc:picChg chg="add mod">
          <ac:chgData name="Wilkinson, Heather" userId="c3bd7d27-f001-4fb5-b9c2-c7e1ed5a2a2b" providerId="ADAL" clId="{4DD642C7-3125-4501-A44D-93618EDF6B3D}" dt="2022-03-30T08:16:15.629" v="1743" actId="1076"/>
          <ac:picMkLst>
            <pc:docMk/>
            <pc:sldMk cId="1160154095" sldId="257"/>
            <ac:picMk id="9" creationId="{68616838-7781-499E-8725-5BAE260816CC}"/>
          </ac:picMkLst>
        </pc:picChg>
        <pc:picChg chg="add mod">
          <ac:chgData name="Wilkinson, Heather" userId="c3bd7d27-f001-4fb5-b9c2-c7e1ed5a2a2b" providerId="ADAL" clId="{4DD642C7-3125-4501-A44D-93618EDF6B3D}" dt="2022-03-30T08:24:20.952" v="2009" actId="1076"/>
          <ac:picMkLst>
            <pc:docMk/>
            <pc:sldMk cId="1160154095" sldId="257"/>
            <ac:picMk id="11" creationId="{3F863946-5E22-48A5-8CAE-81CBFB963B60}"/>
          </ac:picMkLst>
        </pc:picChg>
        <pc:picChg chg="add mod modCrop">
          <ac:chgData name="Wilkinson, Heather" userId="c3bd7d27-f001-4fb5-b9c2-c7e1ed5a2a2b" providerId="ADAL" clId="{4DD642C7-3125-4501-A44D-93618EDF6B3D}" dt="2022-03-30T08:24:19.239" v="2008" actId="14100"/>
          <ac:picMkLst>
            <pc:docMk/>
            <pc:sldMk cId="1160154095" sldId="257"/>
            <ac:picMk id="18" creationId="{28B2D050-4F12-452E-9516-28A090A3B912}"/>
          </ac:picMkLst>
        </pc:picChg>
        <pc:picChg chg="add mod">
          <ac:chgData name="Wilkinson, Heather" userId="c3bd7d27-f001-4fb5-b9c2-c7e1ed5a2a2b" providerId="ADAL" clId="{4DD642C7-3125-4501-A44D-93618EDF6B3D}" dt="2022-03-30T08:32:03.774" v="2558" actId="164"/>
          <ac:picMkLst>
            <pc:docMk/>
            <pc:sldMk cId="1160154095" sldId="257"/>
            <ac:picMk id="27" creationId="{CCCD3A06-24A1-4577-A6AE-81BEE2B99067}"/>
          </ac:picMkLst>
        </pc:picChg>
        <pc:picChg chg="add mod">
          <ac:chgData name="Wilkinson, Heather" userId="c3bd7d27-f001-4fb5-b9c2-c7e1ed5a2a2b" providerId="ADAL" clId="{4DD642C7-3125-4501-A44D-93618EDF6B3D}" dt="2022-03-30T08:32:35.467" v="2574" actId="1440"/>
          <ac:picMkLst>
            <pc:docMk/>
            <pc:sldMk cId="1160154095" sldId="257"/>
            <ac:picMk id="32" creationId="{9252E5F5-123C-47FC-9277-984B7197D433}"/>
          </ac:picMkLst>
        </pc:picChg>
        <pc:picChg chg="add mod">
          <ac:chgData name="Wilkinson, Heather" userId="c3bd7d27-f001-4fb5-b9c2-c7e1ed5a2a2b" providerId="ADAL" clId="{4DD642C7-3125-4501-A44D-93618EDF6B3D}" dt="2022-03-29T12:41:52.235" v="1416" actId="14100"/>
          <ac:picMkLst>
            <pc:docMk/>
            <pc:sldMk cId="1160154095" sldId="257"/>
            <ac:picMk id="1026" creationId="{58F4461C-0E8C-4730-885C-7B41E2DB6B23}"/>
          </ac:picMkLst>
        </pc:picChg>
        <pc:picChg chg="add mod">
          <ac:chgData name="Wilkinson, Heather" userId="c3bd7d27-f001-4fb5-b9c2-c7e1ed5a2a2b" providerId="ADAL" clId="{4DD642C7-3125-4501-A44D-93618EDF6B3D}" dt="2022-03-30T08:16:04.198" v="1739" actId="1076"/>
          <ac:picMkLst>
            <pc:docMk/>
            <pc:sldMk cId="1160154095" sldId="257"/>
            <ac:picMk id="1028" creationId="{6A1F2FC0-F883-4DAE-8021-71595CA5E3B5}"/>
          </ac:picMkLst>
        </pc:picChg>
        <pc:picChg chg="add mod">
          <ac:chgData name="Wilkinson, Heather" userId="c3bd7d27-f001-4fb5-b9c2-c7e1ed5a2a2b" providerId="ADAL" clId="{4DD642C7-3125-4501-A44D-93618EDF6B3D}" dt="2022-03-30T08:17:22.164" v="1750" actId="1038"/>
          <ac:picMkLst>
            <pc:docMk/>
            <pc:sldMk cId="1160154095" sldId="257"/>
            <ac:picMk id="1030" creationId="{25B59BC8-55D4-4382-9B57-E23C7742476F}"/>
          </ac:picMkLst>
        </pc:picChg>
        <pc:cxnChg chg="add mod">
          <ac:chgData name="Wilkinson, Heather" userId="c3bd7d27-f001-4fb5-b9c2-c7e1ed5a2a2b" providerId="ADAL" clId="{4DD642C7-3125-4501-A44D-93618EDF6B3D}" dt="2022-03-30T08:44:36.909" v="2675" actId="1076"/>
          <ac:cxnSpMkLst>
            <pc:docMk/>
            <pc:sldMk cId="1160154095" sldId="257"/>
            <ac:cxnSpMk id="21" creationId="{2BAF26CA-7DC3-47BA-B84C-A9049633314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0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5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6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4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8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1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77C0-9E07-44B8-960D-8614E472FAC8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9104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R.E.: What is prayer?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16412"/>
              </p:ext>
            </p:extLst>
          </p:nvPr>
        </p:nvGraphicFramePr>
        <p:xfrm>
          <a:off x="272480" y="571959"/>
          <a:ext cx="5328592" cy="344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018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1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communicate with God (verb).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1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prayer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act of worship that is like having a conversation with God (noun).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1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Exclamation said at the end of a prayer, meaning ‘so be it’ or ‘truth’.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525844"/>
                  </a:ext>
                </a:extLst>
              </a:tr>
              <a:tr h="43601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two-way process involving the sharing and receiving of information.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01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gratitude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quality of being thankful.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01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intercession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prayer said on behalf of someone else.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416329"/>
                  </a:ext>
                </a:extLst>
              </a:tr>
              <a:tr h="43601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Psalm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sacred poem or song, found in the centre of the Bible.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79927"/>
              </p:ext>
            </p:extLst>
          </p:nvPr>
        </p:nvGraphicFramePr>
        <p:xfrm>
          <a:off x="5745088" y="596929"/>
          <a:ext cx="410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Knowledge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8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Prayer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God that helps to build a relationship with him. </a:t>
                      </a:r>
                      <a:r>
                        <a:rPr lang="en-GB" sz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Prayer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be praise, </a:t>
                      </a:r>
                      <a:r>
                        <a:rPr lang="en-GB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intercession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thanksgiving, confession, silence, meditation or simply talking with God.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88904" y="5900879"/>
            <a:ext cx="568863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Jewish men and women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throughout the day, using </a:t>
            </a: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GB" sz="12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from </a:t>
            </a: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books written by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They believe that when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you should do it with total concentration on God – there should be nothing else in your mind. The </a:t>
            </a: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should be completely from the heart.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42410" y="5782684"/>
            <a:ext cx="5807131" cy="10280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3EEBDC8-9908-43EF-BF4A-B2278B5FB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26367"/>
              </p:ext>
            </p:extLst>
          </p:nvPr>
        </p:nvGraphicFramePr>
        <p:xfrm>
          <a:off x="272480" y="4119000"/>
          <a:ext cx="3672408" cy="269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823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Judaism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religion followed by Jewish people. Jews believe that there is only one God. Jews promise to obey God’s laws to say thank you to Him for looking after them.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42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rabbi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religious leader. </a:t>
                      </a: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Rabbi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means ‘Teacher’ in Hebrew.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642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tallit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blue and white, fringed </a:t>
                      </a:r>
                      <a:r>
                        <a:rPr lang="en-GB" sz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prayer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shawl.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803042"/>
                  </a:ext>
                </a:extLst>
              </a:tr>
            </a:tbl>
          </a:graphicData>
        </a:graphic>
      </p:graphicFrame>
      <p:pic>
        <p:nvPicPr>
          <p:cNvPr id="1026" name="Picture 2" descr="Jerusalem - Students | Britannica Kids | Homework Help">
            <a:extLst>
              <a:ext uri="{FF2B5EF4-FFF2-40B4-BE49-F238E27FC236}">
                <a16:creationId xmlns:a16="http://schemas.microsoft.com/office/drawing/2014/main" id="{450EB56A-A057-4FB8-B194-87164CFA6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16030" r="10154" b="14953"/>
          <a:stretch/>
        </p:blipFill>
        <p:spPr bwMode="auto">
          <a:xfrm>
            <a:off x="4088904" y="4210342"/>
            <a:ext cx="2082876" cy="145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0E3C5B-273A-4EAC-AE45-1F845AE7E13A}"/>
              </a:ext>
            </a:extLst>
          </p:cNvPr>
          <p:cNvSpPr txBox="1"/>
          <p:nvPr/>
        </p:nvSpPr>
        <p:spPr>
          <a:xfrm>
            <a:off x="6106000" y="4335630"/>
            <a:ext cx="998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Jewish law instructs Jews to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towards Jerusalem.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F244F-785B-4AF2-9282-F3FFB1920ADE}"/>
              </a:ext>
            </a:extLst>
          </p:cNvPr>
          <p:cNvSpPr/>
          <p:nvPr/>
        </p:nvSpPr>
        <p:spPr>
          <a:xfrm>
            <a:off x="4047595" y="4119001"/>
            <a:ext cx="3065646" cy="157234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Gilad - Men's Traditional Acrylic Tallit - The Tallis Lady">
            <a:extLst>
              <a:ext uri="{FF2B5EF4-FFF2-40B4-BE49-F238E27FC236}">
                <a16:creationId xmlns:a16="http://schemas.microsoft.com/office/drawing/2014/main" id="{1146708F-B663-4071-AF9A-98F0D0894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0"/>
          <a:stretch/>
        </p:blipFill>
        <p:spPr bwMode="auto">
          <a:xfrm>
            <a:off x="8782535" y="4225856"/>
            <a:ext cx="995001" cy="135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3A5EF4-F4A8-40C8-92BB-800AD2A3E448}"/>
              </a:ext>
            </a:extLst>
          </p:cNvPr>
          <p:cNvSpPr txBox="1"/>
          <p:nvPr/>
        </p:nvSpPr>
        <p:spPr>
          <a:xfrm>
            <a:off x="7186412" y="4309791"/>
            <a:ext cx="1737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Men traditionally wear a fringed </a:t>
            </a: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shawl called a </a:t>
            </a: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tallit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during the ritual morning </a:t>
            </a: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Jewish women keep their heads covered.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C4F404-2A7B-4230-BC7B-300A9553420C}"/>
              </a:ext>
            </a:extLst>
          </p:cNvPr>
          <p:cNvSpPr/>
          <p:nvPr/>
        </p:nvSpPr>
        <p:spPr>
          <a:xfrm>
            <a:off x="7215947" y="4129877"/>
            <a:ext cx="2633595" cy="157234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471BB-7A14-4337-A0EF-C4B42FD74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87"/>
          <a:stretch/>
        </p:blipFill>
        <p:spPr>
          <a:xfrm>
            <a:off x="5683125" y="1750572"/>
            <a:ext cx="3065646" cy="23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14436E-851E-4EA2-BB2E-371B8E541D14}"/>
              </a:ext>
            </a:extLst>
          </p:cNvPr>
          <p:cNvSpPr txBox="1"/>
          <p:nvPr/>
        </p:nvSpPr>
        <p:spPr>
          <a:xfrm>
            <a:off x="8739975" y="1903112"/>
            <a:ext cx="11095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Prayer can be planned or spontaneous, loud or quiet, fun or serious. It is simply an expression of belief and commitment.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734EF9-3927-4E75-9916-C2A942384284}"/>
              </a:ext>
            </a:extLst>
          </p:cNvPr>
          <p:cNvSpPr/>
          <p:nvPr/>
        </p:nvSpPr>
        <p:spPr>
          <a:xfrm>
            <a:off x="8748770" y="1817429"/>
            <a:ext cx="1100773" cy="219471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20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306</Words>
  <Application>Microsoft Office PowerPoint</Application>
  <PresentationFormat>A4 Paper (210x297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The Westfield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Wilkinson</dc:creator>
  <cp:lastModifiedBy>Wilkinson, Heather</cp:lastModifiedBy>
  <cp:revision>7</cp:revision>
  <dcterms:created xsi:type="dcterms:W3CDTF">2022-03-29T10:19:53Z</dcterms:created>
  <dcterms:modified xsi:type="dcterms:W3CDTF">2022-04-04T12:26:39Z</dcterms:modified>
</cp:coreProperties>
</file>