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FC824-06D3-4D2C-858C-3AF0F3A495EE}" v="9" dt="2024-03-28T16:18:03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0" autoAdjust="0"/>
  </p:normalViewPr>
  <p:slideViewPr>
    <p:cSldViewPr showGuides="1">
      <p:cViewPr varScale="1">
        <p:scale>
          <a:sx n="70" d="100"/>
          <a:sy n="70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6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4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1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77C0-9E07-44B8-960D-8614E472FAC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60" y="9104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Kings And Queens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09915"/>
              </p:ext>
            </p:extLst>
          </p:nvPr>
        </p:nvGraphicFramePr>
        <p:xfrm>
          <a:off x="272480" y="571960"/>
          <a:ext cx="4680520" cy="336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18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3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Monarch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person who reigns over a kingdom or empire: such as a king or queen.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3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Parliament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lawmaking group in the government of the United Kingdom.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43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Golden Age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time of great exploration; a time when music poetry and literature flourished and when London opened its first theatres.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2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Reign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rule as monarch.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31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order the monarch’s family will take over the throne.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721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2069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72480" y="4221088"/>
            <a:ext cx="4680520" cy="2440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833320" y="1888086"/>
            <a:ext cx="187220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021EE8-9C3F-48CC-A256-E58DBA1CF7D0}"/>
              </a:ext>
            </a:extLst>
          </p:cNvPr>
          <p:cNvSpPr txBox="1"/>
          <p:nvPr/>
        </p:nvSpPr>
        <p:spPr>
          <a:xfrm>
            <a:off x="8127471" y="3717032"/>
            <a:ext cx="165006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25BF2C-998F-D72E-571B-BB3FCC4E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01024"/>
              </p:ext>
            </p:extLst>
          </p:nvPr>
        </p:nvGraphicFramePr>
        <p:xfrm>
          <a:off x="5097016" y="906850"/>
          <a:ext cx="424847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7954844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3886512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212865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Monarch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Most famous for…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5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William the Conqueror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1066-1087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 invasion of England and the battle of Hastings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Henry 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1509-1547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6 wives and the establishment of the Church of England.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Elizabeth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1558-1603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Being a strong female leader in the 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‘Golden Age’ </a:t>
                      </a:r>
                      <a:r>
                        <a:rPr lang="en-GB" sz="1600" dirty="0"/>
                        <a:t>of Britain.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3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Queen 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1837-1901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the second longest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</a:rPr>
                        <a:t> reign </a:t>
                      </a:r>
                      <a:r>
                        <a:rPr lang="en-GB" sz="1600" dirty="0"/>
                        <a:t>in British history. For having 9 children and devoted to her husband, Prince Albert.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9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Queen Elizabeth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1952-2022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the longest 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</a:rPr>
                        <a:t>reign </a:t>
                      </a:r>
                      <a:r>
                        <a:rPr lang="en-GB" sz="1600" dirty="0"/>
                        <a:t>of any British monarch. For adapting to the will of the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37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5DEFA08-5FC7-4A35-42FF-5BCDFD5E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4" y="4775898"/>
            <a:ext cx="1912146" cy="12747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083651-96D0-9405-1CAC-EBD412326E23}"/>
              </a:ext>
            </a:extLst>
          </p:cNvPr>
          <p:cNvSpPr txBox="1"/>
          <p:nvPr/>
        </p:nvSpPr>
        <p:spPr>
          <a:xfrm>
            <a:off x="2472920" y="4676849"/>
            <a:ext cx="25148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Our current monarch is King Charles. He became King on the 8</a:t>
            </a:r>
            <a:r>
              <a:rPr lang="en-GB" sz="1400" baseline="30000" dirty="0"/>
              <a:t>th</a:t>
            </a:r>
            <a:r>
              <a:rPr lang="en-GB" sz="1400" dirty="0"/>
              <a:t> September 2022. King Charles has taken a keen interest in all areas of public life and has established more than 20 charities.</a:t>
            </a:r>
          </a:p>
        </p:txBody>
      </p:sp>
    </p:spTree>
    <p:extLst>
      <p:ext uri="{BB962C8B-B14F-4D97-AF65-F5344CB8AC3E}">
        <p14:creationId xmlns:p14="http://schemas.microsoft.com/office/powerpoint/2010/main" val="49320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215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The Westfield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Wilkinson</dc:creator>
  <cp:lastModifiedBy>Greenall, Sharon</cp:lastModifiedBy>
  <cp:revision>11</cp:revision>
  <dcterms:created xsi:type="dcterms:W3CDTF">2022-03-29T10:19:53Z</dcterms:created>
  <dcterms:modified xsi:type="dcterms:W3CDTF">2024-09-19T11:42:09Z</dcterms:modified>
</cp:coreProperties>
</file>