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039CC0-AAEC-8E74-A425-6EBFFBFEF15E}" v="1" dt="2024-10-07T11:30:53.8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60" autoAdjust="0"/>
  </p:normalViewPr>
  <p:slideViewPr>
    <p:cSldViewPr showGuides="1">
      <p:cViewPr varScale="1">
        <p:scale>
          <a:sx n="87" d="100"/>
          <a:sy n="87" d="100"/>
        </p:scale>
        <p:origin x="1290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7C0-9E07-44B8-960D-8614E472FAC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4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7C0-9E07-44B8-960D-8614E472FAC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10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7C0-9E07-44B8-960D-8614E472FAC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15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7C0-9E07-44B8-960D-8614E472FAC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18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7C0-9E07-44B8-960D-8614E472FAC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53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7C0-9E07-44B8-960D-8614E472FAC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0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7C0-9E07-44B8-960D-8614E472FAC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66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7C0-9E07-44B8-960D-8614E472FAC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55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7C0-9E07-44B8-960D-8614E472FAC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04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7C0-9E07-44B8-960D-8614E472FAC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18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77C0-9E07-44B8-960D-8614E472FAC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21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B77C0-9E07-44B8-960D-8614E472FAC8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4DD9A-1053-4036-9969-AE4C93CB3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93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464" y="9104"/>
            <a:ext cx="957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Castles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38461"/>
              </p:ext>
            </p:extLst>
          </p:nvPr>
        </p:nvGraphicFramePr>
        <p:xfrm>
          <a:off x="272480" y="470769"/>
          <a:ext cx="4680520" cy="3612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875">
                <a:tc gridSpan="2"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Vocabulary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25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Arrow loops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Small, slit-like windows which allowed anyone inside to shoot arrows at enemies while protecting themselves.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256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Battlements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square-shaped part of the wall at the top of a castle.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256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Barbican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section of wall which jutted out of the gateway which protected the entrance to the castle.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256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Portcullis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heavy gate made from metal.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283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Bailey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 area within a castle wall.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344"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Drawbridge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bridge that can be moved to stop or allow passage across it.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62069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DFB1F98-2ACD-AA08-1DD6-385C81596D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277" t="28020" r="30374" b="31624"/>
          <a:stretch/>
        </p:blipFill>
        <p:spPr>
          <a:xfrm>
            <a:off x="560513" y="4207023"/>
            <a:ext cx="3312368" cy="26509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2A6250-D4FA-F4C9-732A-6861617ED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945" y="999275"/>
            <a:ext cx="3994662" cy="2429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94F151-329A-C3CF-C02F-A5502BC90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907" y="4106254"/>
            <a:ext cx="3506738" cy="23896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0D85B4-9403-7230-F811-106B5F33808C}"/>
              </a:ext>
            </a:extLst>
          </p:cNvPr>
          <p:cNvSpPr txBox="1"/>
          <p:nvPr/>
        </p:nvSpPr>
        <p:spPr>
          <a:xfrm>
            <a:off x="6393160" y="47076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Conwy Castle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8F935E-B459-DB8D-86FA-06826E7D799A}"/>
              </a:ext>
            </a:extLst>
          </p:cNvPr>
          <p:cNvSpPr txBox="1"/>
          <p:nvPr/>
        </p:nvSpPr>
        <p:spPr>
          <a:xfrm>
            <a:off x="6759244" y="374621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Caernarfon Castle</a:t>
            </a:r>
          </a:p>
        </p:txBody>
      </p:sp>
    </p:spTree>
    <p:extLst>
      <p:ext uri="{BB962C8B-B14F-4D97-AF65-F5344CB8AC3E}">
        <p14:creationId xmlns:p14="http://schemas.microsoft.com/office/powerpoint/2010/main" val="493206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91</Words>
  <Application>Microsoft Office PowerPoint</Application>
  <PresentationFormat>A4 Paper (210x297 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The Westfield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Wilkinson</dc:creator>
  <cp:lastModifiedBy>Greenall, Sharon</cp:lastModifiedBy>
  <cp:revision>13</cp:revision>
  <dcterms:created xsi:type="dcterms:W3CDTF">2022-03-29T10:19:53Z</dcterms:created>
  <dcterms:modified xsi:type="dcterms:W3CDTF">2024-10-07T11:51:23Z</dcterms:modified>
</cp:coreProperties>
</file>